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95" r:id="rId3"/>
    <p:sldId id="303" r:id="rId4"/>
    <p:sldId id="8510" r:id="rId5"/>
    <p:sldId id="8503" r:id="rId6"/>
    <p:sldId id="8481" r:id="rId7"/>
    <p:sldId id="8486" r:id="rId8"/>
    <p:sldId id="304" r:id="rId9"/>
    <p:sldId id="8355" r:id="rId10"/>
    <p:sldId id="8426" r:id="rId11"/>
    <p:sldId id="8520" r:id="rId12"/>
    <p:sldId id="8498" r:id="rId13"/>
    <p:sldId id="305" r:id="rId14"/>
    <p:sldId id="8476" r:id="rId15"/>
    <p:sldId id="8529" r:id="rId16"/>
    <p:sldId id="8535" r:id="rId17"/>
    <p:sldId id="306" r:id="rId18"/>
    <p:sldId id="8350" r:id="rId19"/>
    <p:sldId id="8515" r:id="rId20"/>
    <p:sldId id="8525" r:id="rId21"/>
    <p:sldId id="8540" r:id="rId22"/>
    <p:sldId id="8491" r:id="rId23"/>
    <p:sldId id="8508" r:id="rId24"/>
    <p:sldId id="302" r:id="rId25"/>
    <p:sldId id="283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38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>
        <p:scale>
          <a:sx n="66" d="100"/>
          <a:sy n="66" d="100"/>
        </p:scale>
        <p:origin x="725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3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C23FC-191D-46F8-90D6-666026D94A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333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18C319-592B-4604-8379-677AD2D98A7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4089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4947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922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2C23FC-191D-46F8-90D6-666026D94A9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96504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963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2354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E5B46D-C0D5-427F-A599-A8625B7BEFA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467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B2B86F-0BDE-4C9A-93E0-705925128E5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86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A65829-4C48-4427-8C22-1EE18F5EB6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47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116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9B2E6E-5889-4D30-AE35-1CE0EE728D6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692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68CC2D-76F1-462D-95A1-A11D8438598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400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D8ACD6-B84E-46E9-AEC8-A46527A8B4D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293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4160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E90E-5776-4F8A-ACD8-F3C897C887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6745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E6307-B339-4BB6-917D-3C2347327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072071-EDC3-4497-9CF5-D380D8263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F51E2-6110-42B6-AD1C-2A061E70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7BF-E70D-46F2-806A-019D5E9D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0F3DE-A7B7-4C33-862E-179405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8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F56CA-60B2-41D2-9BC1-9F491180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036413-0D1F-49C6-ABC3-E88B00AA9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967AC-5B2E-4CE5-B02B-28F41E91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432D6-B28E-4415-90A8-1491910D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1B169-DE41-4C59-B264-6376E14F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2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B3E7E-5BF0-4A59-8E75-85A611782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194D29-58BB-4975-B376-EF1A5BC29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8C711-39DA-4EF0-8F62-5B958554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4A974-65FE-4464-B01A-02E8F7EF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20632-8296-4676-AD40-600AE63B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88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pPr>
                <a:defRPr/>
              </a:pPr>
              <a:t>2018/4/20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177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78836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709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77EB-7B1C-4797-B807-1B765A216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7EB334-C061-42FA-A5AE-07BFA353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7535A-CA5C-4FEB-8741-595DAEB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168A3-DC42-4431-B2A4-33DDF8F9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EB0B5-8941-4C75-B707-5940D44E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54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5127F-20D8-4068-878F-48890575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8F518-0D22-4132-8C68-ED1D54680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F2D2F-B897-46FD-A83C-A03ED06B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671F4-D60B-47B4-BB35-3100C474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5399D-A2E8-4CAD-B3BB-26E911D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9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A8BC-975A-4B24-8DA5-BFD4085B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4331B-1258-49A7-A448-BA619BD2C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32F10-E7A1-4918-9586-614F89310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315400-E657-44A6-9431-0775D133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BE32A-A4EE-4002-9DA3-2E867BA7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5ECE8-9536-4F2A-A2C6-F24A7E3A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49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8D4C-61C7-4860-85A6-A3F6A9C4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5404-67DA-47BC-BDC7-CFE0371E0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C7319B-9EFD-4F2B-AFB4-6F8FF9B70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A08BC7-5813-4F8F-A400-9C517B3D3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A17C35-FA6D-40CF-817E-CED56FC47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908C43-40B8-47E0-BEE5-4D569B39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9C5204-5B7E-43D5-BD5A-EE4E2049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D37292-8C9A-410B-BA66-F1870002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56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604C9-D928-41DE-A839-3EAEC1FA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DAC134-AFFB-4EBC-8577-3763C771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0B644-513C-4606-84A6-087331DB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F4FFAE-F259-4982-A5E1-51E87518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7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FB671-D110-4C75-BC20-D71012F4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D5A602-2A66-4B9D-AC99-DCA045FC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DC037-E85D-4B1C-AAF2-707E2003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1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8E56B-88A9-4A63-AA39-EEC66F4B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D1967-9EA4-49D8-B47A-A4928B9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30B7C7-9F69-405B-A724-A56FFE8CF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A3FB0E-9CF1-484B-B4E7-EDED727E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58464-C1D5-4E69-91AB-FEEADBE5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4698F-D47F-464C-8A82-581E076C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CE7E5-5001-424A-AA19-22C73E29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281FE-6EDA-43D6-9015-553BF16ED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0C39A6-BBC0-4016-B558-EF17FDE3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7275C6-0447-48E4-871A-D2274E6D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F0A44-B67C-432B-AF7A-A261D75E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500BC-68D8-47FB-87BF-3CAD99BF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3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264FB-0618-4E18-959B-77CB113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F56141-EDC8-4561-B210-A15B1651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B7860-1501-44BF-BDA2-4ECAC48F4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zh-CN" altLang="en-US" smtClean="0"/>
              <a:t>2018/4/20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586E5-F721-4A39-860D-941C9E93E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DB4B5-A198-4FFC-8349-20B0234F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81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4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爱的纪念 souvenirs d'enfance">
            <a:hlinkClick r:id="" action="ppaction://media"/>
            <a:extLst>
              <a:ext uri="{FF2B5EF4-FFF2-40B4-BE49-F238E27FC236}">
                <a16:creationId xmlns:a16="http://schemas.microsoft.com/office/drawing/2014/main" id="{B6B705AF-B73F-48D6-B9F4-E9620E239C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61035" y="0"/>
            <a:ext cx="487363" cy="48736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C2E7C1E-C456-4197-A033-A767D0C17C00}"/>
              </a:ext>
            </a:extLst>
          </p:cNvPr>
          <p:cNvSpPr/>
          <p:nvPr/>
        </p:nvSpPr>
        <p:spPr>
          <a:xfrm>
            <a:off x="686044" y="3907571"/>
            <a:ext cx="73084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人工智能科技汇报</a:t>
            </a:r>
            <a:r>
              <a:rPr lang="en-US" altLang="zh-CN" sz="4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4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073819-96AC-42F3-91B3-5D9D36BB9D30}"/>
              </a:ext>
            </a:extLst>
          </p:cNvPr>
          <p:cNvSpPr/>
          <p:nvPr/>
        </p:nvSpPr>
        <p:spPr>
          <a:xfrm>
            <a:off x="820565" y="4792826"/>
            <a:ext cx="5494074" cy="523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By faith I mean a vision of good one cherishes and the enthusiasm that pushes one to seek its fulfillment regardless of obstacles. By faith I By faith I mean a vision of good one cherishes and the enthusiasm that pushes one to</a:t>
            </a:r>
          </a:p>
        </p:txBody>
      </p:sp>
      <p:sp>
        <p:nvSpPr>
          <p:cNvPr id="7" name="TextBox 60">
            <a:extLst>
              <a:ext uri="{FF2B5EF4-FFF2-40B4-BE49-F238E27FC236}">
                <a16:creationId xmlns:a16="http://schemas.microsoft.com/office/drawing/2014/main" id="{67AC95BA-B5C3-4EA1-8A0B-1D4DBEC6E64F}"/>
              </a:ext>
            </a:extLst>
          </p:cNvPr>
          <p:cNvSpPr txBox="1"/>
          <p:nvPr/>
        </p:nvSpPr>
        <p:spPr>
          <a:xfrm>
            <a:off x="8308628" y="4792826"/>
            <a:ext cx="37914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sz="8800" b="1" spc="150" dirty="0">
                <a:solidFill>
                  <a:schemeClr val="bg1"/>
                </a:solidFill>
                <a:latin typeface="Bell MT" panose="02020503060305020303" pitchFamily="18" charset="0"/>
                <a:cs typeface="+mn-ea"/>
                <a:sym typeface="+mn-lt"/>
              </a:rPr>
              <a:t>2018</a:t>
            </a:r>
            <a:endParaRPr lang="en-US" sz="9600" b="1" spc="150" dirty="0">
              <a:solidFill>
                <a:schemeClr val="bg1"/>
              </a:solidFill>
              <a:latin typeface="Bell MT" panose="02020503060305020303" pitchFamily="18" charset="0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8E06FD-B775-40D1-9C01-3D9155CEA8A6}"/>
              </a:ext>
            </a:extLst>
          </p:cNvPr>
          <p:cNvSpPr txBox="1"/>
          <p:nvPr/>
        </p:nvSpPr>
        <p:spPr>
          <a:xfrm>
            <a:off x="820565" y="5461842"/>
            <a:ext cx="3754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设计师：千图网</a:t>
            </a:r>
            <a:r>
              <a:rPr lang="en-US" altLang="zh-CN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部门：营销部</a:t>
            </a:r>
          </a:p>
        </p:txBody>
      </p:sp>
    </p:spTree>
    <p:extLst>
      <p:ext uri="{BB962C8B-B14F-4D97-AF65-F5344CB8AC3E}">
        <p14:creationId xmlns:p14="http://schemas.microsoft.com/office/powerpoint/2010/main" val="3635463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31BD1CE-D317-4249-9847-CEF1D948FF54}"/>
              </a:ext>
            </a:extLst>
          </p:cNvPr>
          <p:cNvGrpSpPr/>
          <p:nvPr/>
        </p:nvGrpSpPr>
        <p:grpSpPr>
          <a:xfrm>
            <a:off x="3446690" y="2476445"/>
            <a:ext cx="4966812" cy="4433660"/>
            <a:chOff x="3421572" y="1762585"/>
            <a:chExt cx="5720947" cy="5106845"/>
          </a:xfrm>
        </p:grpSpPr>
        <p:sp>
          <p:nvSpPr>
            <p:cNvPr id="5" name="Freeform 33">
              <a:extLst>
                <a:ext uri="{FF2B5EF4-FFF2-40B4-BE49-F238E27FC236}">
                  <a16:creationId xmlns:a16="http://schemas.microsoft.com/office/drawing/2014/main" id="{A77CA5D6-FA95-42AA-AF67-CD1380855905}"/>
                </a:ext>
              </a:extLst>
            </p:cNvPr>
            <p:cNvSpPr/>
            <p:nvPr/>
          </p:nvSpPr>
          <p:spPr bwMode="auto">
            <a:xfrm>
              <a:off x="7160074" y="3699084"/>
              <a:ext cx="1982445" cy="1724855"/>
            </a:xfrm>
            <a:custGeom>
              <a:avLst/>
              <a:gdLst>
                <a:gd name="T0" fmla="*/ 70 w 1000"/>
                <a:gd name="T1" fmla="*/ 712 h 868"/>
                <a:gd name="T2" fmla="*/ 788 w 1000"/>
                <a:gd name="T3" fmla="*/ 534 h 868"/>
                <a:gd name="T4" fmla="*/ 1000 w 1000"/>
                <a:gd name="T5" fmla="*/ 38 h 868"/>
                <a:gd name="T6" fmla="*/ 316 w 1000"/>
                <a:gd name="T7" fmla="*/ 198 h 868"/>
                <a:gd name="T8" fmla="*/ 0 w 1000"/>
                <a:gd name="T9" fmla="*/ 630 h 868"/>
                <a:gd name="T10" fmla="*/ 566 w 1000"/>
                <a:gd name="T11" fmla="*/ 360 h 868"/>
                <a:gd name="T12" fmla="*/ 70 w 1000"/>
                <a:gd name="T13" fmla="*/ 712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0" h="868">
                  <a:moveTo>
                    <a:pt x="70" y="712"/>
                  </a:moveTo>
                  <a:cubicBezTo>
                    <a:pt x="70" y="712"/>
                    <a:pt x="485" y="868"/>
                    <a:pt x="788" y="534"/>
                  </a:cubicBezTo>
                  <a:cubicBezTo>
                    <a:pt x="980" y="322"/>
                    <a:pt x="1000" y="38"/>
                    <a:pt x="1000" y="38"/>
                  </a:cubicBezTo>
                  <a:cubicBezTo>
                    <a:pt x="1000" y="38"/>
                    <a:pt x="586" y="0"/>
                    <a:pt x="316" y="198"/>
                  </a:cubicBezTo>
                  <a:cubicBezTo>
                    <a:pt x="46" y="396"/>
                    <a:pt x="0" y="630"/>
                    <a:pt x="0" y="630"/>
                  </a:cubicBezTo>
                  <a:cubicBezTo>
                    <a:pt x="0" y="630"/>
                    <a:pt x="208" y="440"/>
                    <a:pt x="566" y="360"/>
                  </a:cubicBezTo>
                  <a:cubicBezTo>
                    <a:pt x="566" y="360"/>
                    <a:pt x="262" y="522"/>
                    <a:pt x="70" y="712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</p:spPr>
          <p:txBody>
            <a:bodyPr/>
            <a:lstStyle/>
            <a:p>
              <a:pPr defTabSz="1218571" eaLnBrk="0" hangingPunct="0">
                <a:defRPr/>
              </a:pPr>
              <a:endParaRPr lang="zh-CN" altLang="en-US" sz="2399" kern="0">
                <a:solidFill>
                  <a:prstClr val="black"/>
                </a:solidFill>
                <a:latin typeface="Calibri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2163A88-83A3-4968-AAC5-7F6578FF8C86}"/>
                </a:ext>
              </a:extLst>
            </p:cNvPr>
            <p:cNvGrpSpPr/>
            <p:nvPr/>
          </p:nvGrpSpPr>
          <p:grpSpPr>
            <a:xfrm>
              <a:off x="3421572" y="1762585"/>
              <a:ext cx="4459968" cy="5106845"/>
              <a:chOff x="3421572" y="1762585"/>
              <a:chExt cx="4459968" cy="5106845"/>
            </a:xfrm>
          </p:grpSpPr>
          <p:sp>
            <p:nvSpPr>
              <p:cNvPr id="7" name="Freeform 32">
                <a:extLst>
                  <a:ext uri="{FF2B5EF4-FFF2-40B4-BE49-F238E27FC236}">
                    <a16:creationId xmlns:a16="http://schemas.microsoft.com/office/drawing/2014/main" id="{3E9490E3-7061-4049-A005-7D559D3D4A2C}"/>
                  </a:ext>
                </a:extLst>
              </p:cNvPr>
              <p:cNvSpPr/>
              <p:nvPr/>
            </p:nvSpPr>
            <p:spPr bwMode="auto">
              <a:xfrm>
                <a:off x="5509803" y="4636641"/>
                <a:ext cx="1762408" cy="2232789"/>
              </a:xfrm>
              <a:custGeom>
                <a:avLst/>
                <a:gdLst>
                  <a:gd name="T0" fmla="*/ 369 w 889"/>
                  <a:gd name="T1" fmla="*/ 1124 h 1124"/>
                  <a:gd name="T2" fmla="*/ 713 w 889"/>
                  <a:gd name="T3" fmla="*/ 1124 h 1124"/>
                  <a:gd name="T4" fmla="*/ 676 w 889"/>
                  <a:gd name="T5" fmla="*/ 705 h 1124"/>
                  <a:gd name="T6" fmla="*/ 862 w 889"/>
                  <a:gd name="T7" fmla="*/ 273 h 1124"/>
                  <a:gd name="T8" fmla="*/ 853 w 889"/>
                  <a:gd name="T9" fmla="*/ 202 h 1124"/>
                  <a:gd name="T10" fmla="*/ 775 w 889"/>
                  <a:gd name="T11" fmla="*/ 257 h 1124"/>
                  <a:gd name="T12" fmla="*/ 612 w 889"/>
                  <a:gd name="T13" fmla="*/ 387 h 1124"/>
                  <a:gd name="T14" fmla="*/ 489 w 889"/>
                  <a:gd name="T15" fmla="*/ 141 h 1124"/>
                  <a:gd name="T16" fmla="*/ 417 w 889"/>
                  <a:gd name="T17" fmla="*/ 5 h 1124"/>
                  <a:gd name="T18" fmla="*/ 404 w 889"/>
                  <a:gd name="T19" fmla="*/ 155 h 1124"/>
                  <a:gd name="T20" fmla="*/ 405 w 889"/>
                  <a:gd name="T21" fmla="*/ 327 h 1124"/>
                  <a:gd name="T22" fmla="*/ 275 w 889"/>
                  <a:gd name="T23" fmla="*/ 196 h 1124"/>
                  <a:gd name="T24" fmla="*/ 154 w 889"/>
                  <a:gd name="T25" fmla="*/ 49 h 1124"/>
                  <a:gd name="T26" fmla="*/ 207 w 889"/>
                  <a:gd name="T27" fmla="*/ 218 h 1124"/>
                  <a:gd name="T28" fmla="*/ 281 w 889"/>
                  <a:gd name="T29" fmla="*/ 387 h 1124"/>
                  <a:gd name="T30" fmla="*/ 155 w 889"/>
                  <a:gd name="T31" fmla="*/ 273 h 1124"/>
                  <a:gd name="T32" fmla="*/ 28 w 889"/>
                  <a:gd name="T33" fmla="*/ 187 h 1124"/>
                  <a:gd name="T34" fmla="*/ 113 w 889"/>
                  <a:gd name="T35" fmla="*/ 350 h 1124"/>
                  <a:gd name="T36" fmla="*/ 234 w 889"/>
                  <a:gd name="T37" fmla="*/ 489 h 1124"/>
                  <a:gd name="T38" fmla="*/ 107 w 889"/>
                  <a:gd name="T39" fmla="*/ 421 h 1124"/>
                  <a:gd name="T40" fmla="*/ 29 w 889"/>
                  <a:gd name="T41" fmla="*/ 413 h 1124"/>
                  <a:gd name="T42" fmla="*/ 173 w 889"/>
                  <a:gd name="T43" fmla="*/ 550 h 1124"/>
                  <a:gd name="T44" fmla="*/ 397 w 889"/>
                  <a:gd name="T45" fmla="*/ 850 h 1124"/>
                  <a:gd name="T46" fmla="*/ 369 w 889"/>
                  <a:gd name="T47" fmla="*/ 1124 h 1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89" h="1124">
                    <a:moveTo>
                      <a:pt x="369" y="1124"/>
                    </a:moveTo>
                    <a:cubicBezTo>
                      <a:pt x="713" y="1124"/>
                      <a:pt x="713" y="1124"/>
                      <a:pt x="713" y="1124"/>
                    </a:cubicBezTo>
                    <a:cubicBezTo>
                      <a:pt x="713" y="1124"/>
                      <a:pt x="608" y="991"/>
                      <a:pt x="676" y="705"/>
                    </a:cubicBezTo>
                    <a:cubicBezTo>
                      <a:pt x="744" y="420"/>
                      <a:pt x="845" y="300"/>
                      <a:pt x="862" y="273"/>
                    </a:cubicBezTo>
                    <a:cubicBezTo>
                      <a:pt x="880" y="247"/>
                      <a:pt x="889" y="215"/>
                      <a:pt x="853" y="202"/>
                    </a:cubicBezTo>
                    <a:cubicBezTo>
                      <a:pt x="824" y="191"/>
                      <a:pt x="784" y="242"/>
                      <a:pt x="775" y="257"/>
                    </a:cubicBezTo>
                    <a:cubicBezTo>
                      <a:pt x="766" y="272"/>
                      <a:pt x="693" y="394"/>
                      <a:pt x="612" y="387"/>
                    </a:cubicBezTo>
                    <a:cubicBezTo>
                      <a:pt x="531" y="380"/>
                      <a:pt x="510" y="225"/>
                      <a:pt x="489" y="141"/>
                    </a:cubicBezTo>
                    <a:cubicBezTo>
                      <a:pt x="468" y="57"/>
                      <a:pt x="454" y="0"/>
                      <a:pt x="417" y="5"/>
                    </a:cubicBezTo>
                    <a:cubicBezTo>
                      <a:pt x="383" y="10"/>
                      <a:pt x="401" y="127"/>
                      <a:pt x="404" y="155"/>
                    </a:cubicBezTo>
                    <a:cubicBezTo>
                      <a:pt x="407" y="183"/>
                      <a:pt x="438" y="315"/>
                      <a:pt x="405" y="327"/>
                    </a:cubicBezTo>
                    <a:cubicBezTo>
                      <a:pt x="372" y="339"/>
                      <a:pt x="306" y="258"/>
                      <a:pt x="275" y="196"/>
                    </a:cubicBezTo>
                    <a:cubicBezTo>
                      <a:pt x="244" y="134"/>
                      <a:pt x="204" y="27"/>
                      <a:pt x="154" y="49"/>
                    </a:cubicBezTo>
                    <a:cubicBezTo>
                      <a:pt x="113" y="68"/>
                      <a:pt x="193" y="189"/>
                      <a:pt x="207" y="218"/>
                    </a:cubicBezTo>
                    <a:cubicBezTo>
                      <a:pt x="221" y="247"/>
                      <a:pt x="293" y="374"/>
                      <a:pt x="281" y="387"/>
                    </a:cubicBezTo>
                    <a:cubicBezTo>
                      <a:pt x="269" y="400"/>
                      <a:pt x="178" y="299"/>
                      <a:pt x="155" y="273"/>
                    </a:cubicBezTo>
                    <a:cubicBezTo>
                      <a:pt x="132" y="247"/>
                      <a:pt x="56" y="155"/>
                      <a:pt x="28" y="187"/>
                    </a:cubicBezTo>
                    <a:cubicBezTo>
                      <a:pt x="0" y="219"/>
                      <a:pt x="67" y="306"/>
                      <a:pt x="113" y="350"/>
                    </a:cubicBezTo>
                    <a:cubicBezTo>
                      <a:pt x="159" y="394"/>
                      <a:pt x="243" y="472"/>
                      <a:pt x="234" y="489"/>
                    </a:cubicBezTo>
                    <a:cubicBezTo>
                      <a:pt x="225" y="506"/>
                      <a:pt x="133" y="437"/>
                      <a:pt x="107" y="421"/>
                    </a:cubicBezTo>
                    <a:cubicBezTo>
                      <a:pt x="81" y="405"/>
                      <a:pt x="39" y="384"/>
                      <a:pt x="29" y="413"/>
                    </a:cubicBezTo>
                    <a:cubicBezTo>
                      <a:pt x="20" y="441"/>
                      <a:pt x="79" y="497"/>
                      <a:pt x="173" y="550"/>
                    </a:cubicBezTo>
                    <a:cubicBezTo>
                      <a:pt x="267" y="603"/>
                      <a:pt x="394" y="692"/>
                      <a:pt x="397" y="850"/>
                    </a:cubicBezTo>
                    <a:cubicBezTo>
                      <a:pt x="400" y="1008"/>
                      <a:pt x="375" y="1107"/>
                      <a:pt x="369" y="1124"/>
                    </a:cubicBezTo>
                    <a:close/>
                  </a:path>
                </a:pathLst>
              </a:custGeom>
              <a:solidFill>
                <a:sysClr val="window" lastClr="FFFFFF">
                  <a:lumMod val="75000"/>
                </a:sysClr>
              </a:solidFill>
              <a:ln>
                <a:noFill/>
              </a:ln>
            </p:spPr>
            <p:txBody>
              <a:bodyPr/>
              <a:lstStyle/>
              <a:p>
                <a:pPr defTabSz="1218571" eaLnBrk="0" hangingPunct="0">
                  <a:defRPr/>
                </a:pPr>
                <a:endParaRPr lang="zh-CN" altLang="en-US" sz="2399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8" name="Freeform 34">
                <a:extLst>
                  <a:ext uri="{FF2B5EF4-FFF2-40B4-BE49-F238E27FC236}">
                    <a16:creationId xmlns:a16="http://schemas.microsoft.com/office/drawing/2014/main" id="{DF264A09-9853-4E53-B2E0-50619A434F0C}"/>
                  </a:ext>
                </a:extLst>
              </p:cNvPr>
              <p:cNvSpPr/>
              <p:nvPr/>
            </p:nvSpPr>
            <p:spPr bwMode="auto">
              <a:xfrm>
                <a:off x="6199529" y="1762585"/>
                <a:ext cx="1682011" cy="3015853"/>
              </a:xfrm>
              <a:custGeom>
                <a:avLst/>
                <a:gdLst>
                  <a:gd name="T0" fmla="*/ 325 w 849"/>
                  <a:gd name="T1" fmla="*/ 1518 h 1518"/>
                  <a:gd name="T2" fmla="*/ 817 w 849"/>
                  <a:gd name="T3" fmla="*/ 816 h 1518"/>
                  <a:gd name="T4" fmla="*/ 539 w 849"/>
                  <a:gd name="T5" fmla="*/ 0 h 1518"/>
                  <a:gd name="T6" fmla="*/ 98 w 849"/>
                  <a:gd name="T7" fmla="*/ 644 h 1518"/>
                  <a:gd name="T8" fmla="*/ 189 w 849"/>
                  <a:gd name="T9" fmla="*/ 1506 h 1518"/>
                  <a:gd name="T10" fmla="*/ 455 w 849"/>
                  <a:gd name="T11" fmla="*/ 706 h 1518"/>
                  <a:gd name="T12" fmla="*/ 325 w 849"/>
                  <a:gd name="T13" fmla="*/ 1518 h 15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9" h="1518">
                    <a:moveTo>
                      <a:pt x="325" y="1518"/>
                    </a:moveTo>
                    <a:cubicBezTo>
                      <a:pt x="325" y="1518"/>
                      <a:pt x="785" y="1276"/>
                      <a:pt x="817" y="816"/>
                    </a:cubicBezTo>
                    <a:cubicBezTo>
                      <a:pt x="849" y="356"/>
                      <a:pt x="539" y="0"/>
                      <a:pt x="539" y="0"/>
                    </a:cubicBezTo>
                    <a:cubicBezTo>
                      <a:pt x="539" y="0"/>
                      <a:pt x="209" y="294"/>
                      <a:pt x="98" y="644"/>
                    </a:cubicBezTo>
                    <a:cubicBezTo>
                      <a:pt x="0" y="951"/>
                      <a:pt x="59" y="1290"/>
                      <a:pt x="189" y="1506"/>
                    </a:cubicBezTo>
                    <a:cubicBezTo>
                      <a:pt x="189" y="1506"/>
                      <a:pt x="167" y="1158"/>
                      <a:pt x="455" y="706"/>
                    </a:cubicBezTo>
                    <a:cubicBezTo>
                      <a:pt x="455" y="706"/>
                      <a:pt x="345" y="970"/>
                      <a:pt x="325" y="1518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defTabSz="1218571" eaLnBrk="0" hangingPunct="0">
                  <a:defRPr/>
                </a:pPr>
                <a:endParaRPr lang="zh-CN" altLang="en-US" sz="2399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9" name="Freeform 35">
                <a:extLst>
                  <a:ext uri="{FF2B5EF4-FFF2-40B4-BE49-F238E27FC236}">
                    <a16:creationId xmlns:a16="http://schemas.microsoft.com/office/drawing/2014/main" id="{67E9CA50-ACB4-4063-A956-A66336EB3C09}"/>
                  </a:ext>
                </a:extLst>
              </p:cNvPr>
              <p:cNvSpPr/>
              <p:nvPr/>
            </p:nvSpPr>
            <p:spPr bwMode="auto">
              <a:xfrm>
                <a:off x="4578876" y="1917084"/>
                <a:ext cx="1887235" cy="2755537"/>
              </a:xfrm>
              <a:custGeom>
                <a:avLst/>
                <a:gdLst>
                  <a:gd name="T0" fmla="*/ 700 w 952"/>
                  <a:gd name="T1" fmla="*/ 1330 h 1386"/>
                  <a:gd name="T2" fmla="*/ 760 w 952"/>
                  <a:gd name="T3" fmla="*/ 522 h 1386"/>
                  <a:gd name="T4" fmla="*/ 138 w 952"/>
                  <a:gd name="T5" fmla="*/ 0 h 1386"/>
                  <a:gd name="T6" fmla="*/ 122 w 952"/>
                  <a:gd name="T7" fmla="*/ 820 h 1386"/>
                  <a:gd name="T8" fmla="*/ 590 w 952"/>
                  <a:gd name="T9" fmla="*/ 1386 h 1386"/>
                  <a:gd name="T10" fmla="*/ 412 w 952"/>
                  <a:gd name="T11" fmla="*/ 618 h 1386"/>
                  <a:gd name="T12" fmla="*/ 700 w 952"/>
                  <a:gd name="T13" fmla="*/ 1330 h 1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2" h="1386">
                    <a:moveTo>
                      <a:pt x="700" y="1330"/>
                    </a:moveTo>
                    <a:cubicBezTo>
                      <a:pt x="700" y="1330"/>
                      <a:pt x="952" y="916"/>
                      <a:pt x="760" y="522"/>
                    </a:cubicBezTo>
                    <a:cubicBezTo>
                      <a:pt x="571" y="134"/>
                      <a:pt x="138" y="0"/>
                      <a:pt x="138" y="0"/>
                    </a:cubicBezTo>
                    <a:cubicBezTo>
                      <a:pt x="138" y="0"/>
                      <a:pt x="0" y="476"/>
                      <a:pt x="122" y="820"/>
                    </a:cubicBezTo>
                    <a:cubicBezTo>
                      <a:pt x="241" y="1156"/>
                      <a:pt x="462" y="1316"/>
                      <a:pt x="590" y="1386"/>
                    </a:cubicBezTo>
                    <a:cubicBezTo>
                      <a:pt x="590" y="1386"/>
                      <a:pt x="422" y="1170"/>
                      <a:pt x="412" y="618"/>
                    </a:cubicBezTo>
                    <a:cubicBezTo>
                      <a:pt x="412" y="618"/>
                      <a:pt x="548" y="1094"/>
                      <a:pt x="700" y="1330"/>
                    </a:cubicBezTo>
                    <a:close/>
                  </a:path>
                </a:pathLst>
              </a:cu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defTabSz="1218571" eaLnBrk="0" hangingPunct="0">
                  <a:defRPr/>
                </a:pPr>
                <a:endParaRPr lang="zh-CN" altLang="en-US" sz="2399" kern="0">
                  <a:solidFill>
                    <a:prstClr val="black"/>
                  </a:solidFill>
                  <a:latin typeface="Calibri"/>
                </a:endParaRPr>
              </a:p>
            </p:txBody>
          </p:sp>
          <p:sp>
            <p:nvSpPr>
              <p:cNvPr id="10" name="Freeform 36">
                <a:extLst>
                  <a:ext uri="{FF2B5EF4-FFF2-40B4-BE49-F238E27FC236}">
                    <a16:creationId xmlns:a16="http://schemas.microsoft.com/office/drawing/2014/main" id="{20922053-19F4-4E22-B9B3-EECB1DC94EB3}"/>
                  </a:ext>
                </a:extLst>
              </p:cNvPr>
              <p:cNvSpPr/>
              <p:nvPr/>
            </p:nvSpPr>
            <p:spPr bwMode="auto">
              <a:xfrm>
                <a:off x="3421572" y="3794321"/>
                <a:ext cx="2092462" cy="1430678"/>
              </a:xfrm>
              <a:custGeom>
                <a:avLst/>
                <a:gdLst>
                  <a:gd name="T0" fmla="*/ 1056 w 1056"/>
                  <a:gd name="T1" fmla="*/ 528 h 720"/>
                  <a:gd name="T2" fmla="*/ 616 w 1056"/>
                  <a:gd name="T3" fmla="*/ 80 h 720"/>
                  <a:gd name="T4" fmla="*/ 0 w 1056"/>
                  <a:gd name="T5" fmla="*/ 178 h 720"/>
                  <a:gd name="T6" fmla="*/ 446 w 1056"/>
                  <a:gd name="T7" fmla="*/ 596 h 720"/>
                  <a:gd name="T8" fmla="*/ 1036 w 1056"/>
                  <a:gd name="T9" fmla="*/ 622 h 720"/>
                  <a:gd name="T10" fmla="*/ 504 w 1056"/>
                  <a:gd name="T11" fmla="*/ 334 h 720"/>
                  <a:gd name="T12" fmla="*/ 1056 w 1056"/>
                  <a:gd name="T13" fmla="*/ 528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6" h="720">
                    <a:moveTo>
                      <a:pt x="1056" y="528"/>
                    </a:moveTo>
                    <a:cubicBezTo>
                      <a:pt x="1056" y="528"/>
                      <a:pt x="950" y="160"/>
                      <a:pt x="616" y="80"/>
                    </a:cubicBezTo>
                    <a:cubicBezTo>
                      <a:pt x="282" y="0"/>
                      <a:pt x="0" y="178"/>
                      <a:pt x="0" y="178"/>
                    </a:cubicBezTo>
                    <a:cubicBezTo>
                      <a:pt x="0" y="178"/>
                      <a:pt x="190" y="477"/>
                      <a:pt x="446" y="596"/>
                    </a:cubicBezTo>
                    <a:cubicBezTo>
                      <a:pt x="712" y="720"/>
                      <a:pt x="952" y="660"/>
                      <a:pt x="1036" y="622"/>
                    </a:cubicBezTo>
                    <a:cubicBezTo>
                      <a:pt x="1036" y="622"/>
                      <a:pt x="786" y="594"/>
                      <a:pt x="504" y="334"/>
                    </a:cubicBezTo>
                    <a:cubicBezTo>
                      <a:pt x="504" y="334"/>
                      <a:pt x="824" y="508"/>
                      <a:pt x="1056" y="528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>
                <a:noFill/>
              </a:ln>
            </p:spPr>
            <p:txBody>
              <a:bodyPr/>
              <a:lstStyle/>
              <a:p>
                <a:pPr defTabSz="1218571" eaLnBrk="0" hangingPunct="0">
                  <a:defRPr/>
                </a:pPr>
                <a:endParaRPr lang="zh-CN" altLang="en-US" sz="2399" kern="0">
                  <a:solidFill>
                    <a:prstClr val="black"/>
                  </a:solidFill>
                  <a:latin typeface="Calibri"/>
                </a:endParaRPr>
              </a:p>
            </p:txBody>
          </p: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75376D7-4460-42AB-9555-D666C2567B73}"/>
              </a:ext>
            </a:extLst>
          </p:cNvPr>
          <p:cNvGrpSpPr/>
          <p:nvPr/>
        </p:nvGrpSpPr>
        <p:grpSpPr>
          <a:xfrm>
            <a:off x="1635562" y="3714606"/>
            <a:ext cx="1721119" cy="830281"/>
            <a:chOff x="11884" y="3191"/>
            <a:chExt cx="1638" cy="1308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79ECC20-69B7-46A4-BCC9-2858DCE6DEE0}"/>
                </a:ext>
              </a:extLst>
            </p:cNvPr>
            <p:cNvSpPr txBox="1"/>
            <p:nvPr/>
          </p:nvSpPr>
          <p:spPr>
            <a:xfrm>
              <a:off x="11884" y="3744"/>
              <a:ext cx="1638" cy="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100" dirty="0">
                <a:solidFill>
                  <a:schemeClr val="tx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25" name="TextBox 76">
              <a:extLst>
                <a:ext uri="{FF2B5EF4-FFF2-40B4-BE49-F238E27FC236}">
                  <a16:creationId xmlns:a16="http://schemas.microsoft.com/office/drawing/2014/main" id="{44C1215F-59BE-4B9A-9396-99F09B52A946}"/>
                </a:ext>
              </a:extLst>
            </p:cNvPr>
            <p:cNvSpPr txBox="1"/>
            <p:nvPr/>
          </p:nvSpPr>
          <p:spPr>
            <a:xfrm>
              <a:off x="11884" y="3191"/>
              <a:ext cx="1465" cy="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输入标题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EB6BE0E-9D62-42A5-83CD-0723217193B0}"/>
              </a:ext>
            </a:extLst>
          </p:cNvPr>
          <p:cNvGrpSpPr/>
          <p:nvPr/>
        </p:nvGrpSpPr>
        <p:grpSpPr>
          <a:xfrm>
            <a:off x="2776831" y="2131017"/>
            <a:ext cx="1721119" cy="830281"/>
            <a:chOff x="11884" y="3191"/>
            <a:chExt cx="1638" cy="1308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FDF735CA-E153-4508-BD9B-186697E95342}"/>
                </a:ext>
              </a:extLst>
            </p:cNvPr>
            <p:cNvSpPr txBox="1"/>
            <p:nvPr/>
          </p:nvSpPr>
          <p:spPr>
            <a:xfrm>
              <a:off x="11884" y="3744"/>
              <a:ext cx="1638" cy="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100" dirty="0">
                <a:solidFill>
                  <a:schemeClr val="tx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28" name="TextBox 76">
              <a:extLst>
                <a:ext uri="{FF2B5EF4-FFF2-40B4-BE49-F238E27FC236}">
                  <a16:creationId xmlns:a16="http://schemas.microsoft.com/office/drawing/2014/main" id="{D269F2A7-A332-440D-A331-807BB6F7153B}"/>
                </a:ext>
              </a:extLst>
            </p:cNvPr>
            <p:cNvSpPr txBox="1"/>
            <p:nvPr/>
          </p:nvSpPr>
          <p:spPr>
            <a:xfrm>
              <a:off x="11884" y="3191"/>
              <a:ext cx="1465" cy="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输入标题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91CEDA4-D760-409F-BE4F-1592A9990BAC}"/>
              </a:ext>
            </a:extLst>
          </p:cNvPr>
          <p:cNvGrpSpPr/>
          <p:nvPr/>
        </p:nvGrpSpPr>
        <p:grpSpPr>
          <a:xfrm>
            <a:off x="7366434" y="2316373"/>
            <a:ext cx="1721119" cy="830281"/>
            <a:chOff x="11884" y="3191"/>
            <a:chExt cx="1638" cy="1308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70B25244-BEFD-4799-AF8B-721BE71D82FE}"/>
                </a:ext>
              </a:extLst>
            </p:cNvPr>
            <p:cNvSpPr txBox="1"/>
            <p:nvPr/>
          </p:nvSpPr>
          <p:spPr>
            <a:xfrm>
              <a:off x="11884" y="3744"/>
              <a:ext cx="1638" cy="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100" dirty="0">
                <a:solidFill>
                  <a:schemeClr val="tx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32" name="TextBox 76">
              <a:extLst>
                <a:ext uri="{FF2B5EF4-FFF2-40B4-BE49-F238E27FC236}">
                  <a16:creationId xmlns:a16="http://schemas.microsoft.com/office/drawing/2014/main" id="{3D8A543B-1995-46EF-AFB6-2DEFE77E7722}"/>
                </a:ext>
              </a:extLst>
            </p:cNvPr>
            <p:cNvSpPr txBox="1"/>
            <p:nvPr/>
          </p:nvSpPr>
          <p:spPr>
            <a:xfrm>
              <a:off x="11884" y="3191"/>
              <a:ext cx="1465" cy="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输入标题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2A9804B-7E47-4922-926D-89F8847DF5CB}"/>
              </a:ext>
            </a:extLst>
          </p:cNvPr>
          <p:cNvGrpSpPr/>
          <p:nvPr/>
        </p:nvGrpSpPr>
        <p:grpSpPr>
          <a:xfrm>
            <a:off x="8679252" y="3714606"/>
            <a:ext cx="1721119" cy="830281"/>
            <a:chOff x="11884" y="3191"/>
            <a:chExt cx="1638" cy="1308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3A1D4657-BF4F-412A-B528-37B77FBAC907}"/>
                </a:ext>
              </a:extLst>
            </p:cNvPr>
            <p:cNvSpPr txBox="1"/>
            <p:nvPr/>
          </p:nvSpPr>
          <p:spPr>
            <a:xfrm>
              <a:off x="11884" y="3744"/>
              <a:ext cx="1638" cy="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100" dirty="0">
                <a:solidFill>
                  <a:schemeClr val="tx1">
                    <a:lumMod val="50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35" name="TextBox 76">
              <a:extLst>
                <a:ext uri="{FF2B5EF4-FFF2-40B4-BE49-F238E27FC236}">
                  <a16:creationId xmlns:a16="http://schemas.microsoft.com/office/drawing/2014/main" id="{7A98D4BA-0009-42AA-ABFE-AEADD81A28CA}"/>
                </a:ext>
              </a:extLst>
            </p:cNvPr>
            <p:cNvSpPr txBox="1"/>
            <p:nvPr/>
          </p:nvSpPr>
          <p:spPr>
            <a:xfrm>
              <a:off x="11884" y="3191"/>
              <a:ext cx="1465" cy="5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600" b="1" dirty="0">
                  <a:solidFill>
                    <a:schemeClr val="tx1">
                      <a:lumMod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输入标题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963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003641" y="3576332"/>
            <a:ext cx="184720" cy="400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none" lIns="91435" tIns="45717" rIns="91435" bIns="45717" numCol="1" spcCol="0" rtlCol="0" fromWordArt="0" anchor="ctr" anchorCtr="0" forceAA="0" compatLnSpc="1">
            <a:spAutoFit/>
          </a:bodyPr>
          <a:lstStyle/>
          <a:p>
            <a:pPr algn="ctr">
              <a:spcBef>
                <a:spcPct val="0"/>
              </a:spcBef>
            </a:pPr>
            <a:endParaRPr lang="zh-CN" altLang="en-US" sz="2000">
              <a:solidFill>
                <a:srgbClr val="222B33"/>
              </a:solidFill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88" name="任意多边形: 形状 8"/>
          <p:cNvSpPr/>
          <p:nvPr/>
        </p:nvSpPr>
        <p:spPr>
          <a:xfrm>
            <a:off x="335" y="3304710"/>
            <a:ext cx="12176819" cy="819100"/>
          </a:xfrm>
          <a:custGeom>
            <a:avLst/>
            <a:gdLst>
              <a:gd name="connsiteX0" fmla="*/ 0 w 12177486"/>
              <a:gd name="connsiteY0" fmla="*/ 805696 h 823872"/>
              <a:gd name="connsiteX1" fmla="*/ 3788229 w 12177486"/>
              <a:gd name="connsiteY1" fmla="*/ 326725 h 823872"/>
              <a:gd name="connsiteX2" fmla="*/ 6821715 w 12177486"/>
              <a:gd name="connsiteY2" fmla="*/ 820210 h 823872"/>
              <a:gd name="connsiteX3" fmla="*/ 9913257 w 12177486"/>
              <a:gd name="connsiteY3" fmla="*/ 7410 h 823872"/>
              <a:gd name="connsiteX4" fmla="*/ 12177486 w 12177486"/>
              <a:gd name="connsiteY4" fmla="*/ 486382 h 823872"/>
              <a:gd name="connsiteX0-1" fmla="*/ 0 w 12177486"/>
              <a:gd name="connsiteY0-2" fmla="*/ 805696 h 825056"/>
              <a:gd name="connsiteX1-3" fmla="*/ 3788229 w 12177486"/>
              <a:gd name="connsiteY1-4" fmla="*/ 326725 h 825056"/>
              <a:gd name="connsiteX2-5" fmla="*/ 6821715 w 12177486"/>
              <a:gd name="connsiteY2-6" fmla="*/ 820210 h 825056"/>
              <a:gd name="connsiteX3-7" fmla="*/ 9913257 w 12177486"/>
              <a:gd name="connsiteY3-8" fmla="*/ 7410 h 825056"/>
              <a:gd name="connsiteX4-9" fmla="*/ 12177486 w 12177486"/>
              <a:gd name="connsiteY4-10" fmla="*/ 486382 h 825056"/>
              <a:gd name="connsiteX0-11" fmla="*/ 0 w 12177486"/>
              <a:gd name="connsiteY0-12" fmla="*/ 805696 h 831751"/>
              <a:gd name="connsiteX1-13" fmla="*/ 3788229 w 12177486"/>
              <a:gd name="connsiteY1-14" fmla="*/ 326725 h 831751"/>
              <a:gd name="connsiteX2-15" fmla="*/ 6821715 w 12177486"/>
              <a:gd name="connsiteY2-16" fmla="*/ 820210 h 831751"/>
              <a:gd name="connsiteX3-17" fmla="*/ 9913257 w 12177486"/>
              <a:gd name="connsiteY3-18" fmla="*/ 7410 h 831751"/>
              <a:gd name="connsiteX4-19" fmla="*/ 12177486 w 12177486"/>
              <a:gd name="connsiteY4-20" fmla="*/ 486382 h 831751"/>
              <a:gd name="connsiteX0-21" fmla="*/ 0 w 12177486"/>
              <a:gd name="connsiteY0-22" fmla="*/ 803846 h 829901"/>
              <a:gd name="connsiteX1-23" fmla="*/ 3788229 w 12177486"/>
              <a:gd name="connsiteY1-24" fmla="*/ 324875 h 829901"/>
              <a:gd name="connsiteX2-25" fmla="*/ 6821715 w 12177486"/>
              <a:gd name="connsiteY2-26" fmla="*/ 818360 h 829901"/>
              <a:gd name="connsiteX3-27" fmla="*/ 9913257 w 12177486"/>
              <a:gd name="connsiteY3-28" fmla="*/ 5560 h 829901"/>
              <a:gd name="connsiteX4-29" fmla="*/ 12177486 w 12177486"/>
              <a:gd name="connsiteY4-30" fmla="*/ 484532 h 829901"/>
              <a:gd name="connsiteX0-31" fmla="*/ 0 w 12177486"/>
              <a:gd name="connsiteY0-32" fmla="*/ 798305 h 824360"/>
              <a:gd name="connsiteX1-33" fmla="*/ 3788229 w 12177486"/>
              <a:gd name="connsiteY1-34" fmla="*/ 319334 h 824360"/>
              <a:gd name="connsiteX2-35" fmla="*/ 6821715 w 12177486"/>
              <a:gd name="connsiteY2-36" fmla="*/ 812819 h 824360"/>
              <a:gd name="connsiteX3-37" fmla="*/ 9913257 w 12177486"/>
              <a:gd name="connsiteY3-38" fmla="*/ 19 h 824360"/>
              <a:gd name="connsiteX4-39" fmla="*/ 12177486 w 12177486"/>
              <a:gd name="connsiteY4-40" fmla="*/ 478991 h 824360"/>
              <a:gd name="connsiteX0-41" fmla="*/ 0 w 12177486"/>
              <a:gd name="connsiteY0-42" fmla="*/ 798305 h 819144"/>
              <a:gd name="connsiteX1-43" fmla="*/ 3788229 w 12177486"/>
              <a:gd name="connsiteY1-44" fmla="*/ 319334 h 819144"/>
              <a:gd name="connsiteX2-45" fmla="*/ 6821715 w 12177486"/>
              <a:gd name="connsiteY2-46" fmla="*/ 812819 h 819144"/>
              <a:gd name="connsiteX3-47" fmla="*/ 9913257 w 12177486"/>
              <a:gd name="connsiteY3-48" fmla="*/ 19 h 819144"/>
              <a:gd name="connsiteX4-49" fmla="*/ 12177486 w 12177486"/>
              <a:gd name="connsiteY4-50" fmla="*/ 478991 h 8191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77486" h="819144">
                <a:moveTo>
                  <a:pt x="0" y="798305"/>
                </a:moveTo>
                <a:cubicBezTo>
                  <a:pt x="1325638" y="557610"/>
                  <a:pt x="3009417" y="65455"/>
                  <a:pt x="3788229" y="319334"/>
                </a:cubicBezTo>
                <a:cubicBezTo>
                  <a:pt x="4567041" y="573213"/>
                  <a:pt x="5800877" y="866038"/>
                  <a:pt x="6821715" y="812819"/>
                </a:cubicBezTo>
                <a:cubicBezTo>
                  <a:pt x="7842553" y="759600"/>
                  <a:pt x="8883469" y="2317"/>
                  <a:pt x="9913257" y="19"/>
                </a:cubicBezTo>
                <a:cubicBezTo>
                  <a:pt x="10943045" y="-2279"/>
                  <a:pt x="11491686" y="211686"/>
                  <a:pt x="12177486" y="478991"/>
                </a:cubicBezTo>
              </a:path>
            </a:pathLst>
          </a:cu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89" name="椭圆 88"/>
          <p:cNvSpPr/>
          <p:nvPr/>
        </p:nvSpPr>
        <p:spPr>
          <a:xfrm>
            <a:off x="1887465" y="364671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3947516" y="364671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91" name="椭圆 90"/>
          <p:cNvSpPr/>
          <p:nvPr/>
        </p:nvSpPr>
        <p:spPr>
          <a:xfrm>
            <a:off x="6032116" y="4052751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93" name="椭圆 92"/>
          <p:cNvSpPr/>
          <p:nvPr/>
        </p:nvSpPr>
        <p:spPr>
          <a:xfrm>
            <a:off x="8082061" y="3700796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94" name="椭圆 93"/>
          <p:cNvSpPr/>
          <p:nvPr/>
        </p:nvSpPr>
        <p:spPr>
          <a:xfrm>
            <a:off x="10166305" y="3251449"/>
            <a:ext cx="117547" cy="117547"/>
          </a:xfrm>
          <a:prstGeom prst="ellipse">
            <a:avLst/>
          </a:prstGeom>
          <a:solidFill>
            <a:srgbClr val="FFFFFF"/>
          </a:solidFill>
          <a:ln>
            <a:solidFill>
              <a:srgbClr val="3E78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latin typeface="Arial"/>
              <a:ea typeface="微软雅黑"/>
              <a:cs typeface="+mn-ea"/>
              <a:sym typeface="Arial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1472653" y="3966775"/>
            <a:ext cx="1064716" cy="1064716"/>
            <a:chOff x="1676400" y="4740492"/>
            <a:chExt cx="685800" cy="685800"/>
          </a:xfrm>
        </p:grpSpPr>
        <p:sp>
          <p:nvSpPr>
            <p:cNvPr id="96" name="椭圆 95"/>
            <p:cNvSpPr/>
            <p:nvPr/>
          </p:nvSpPr>
          <p:spPr>
            <a:xfrm>
              <a:off x="1676400" y="4740492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97" name="Freeform 109"/>
            <p:cNvSpPr>
              <a:spLocks noChangeArrowheads="1"/>
            </p:cNvSpPr>
            <p:nvPr/>
          </p:nvSpPr>
          <p:spPr bwMode="auto">
            <a:xfrm>
              <a:off x="1827792" y="4880339"/>
              <a:ext cx="383016" cy="383014"/>
            </a:xfrm>
            <a:custGeom>
              <a:avLst/>
              <a:gdLst>
                <a:gd name="T0" fmla="*/ 116822 w 634"/>
                <a:gd name="T1" fmla="*/ 0 h 634"/>
                <a:gd name="T2" fmla="*/ 116822 w 634"/>
                <a:gd name="T3" fmla="*/ 228190 h 634"/>
                <a:gd name="T4" fmla="*/ 116822 w 634"/>
                <a:gd name="T5" fmla="*/ 0 h 634"/>
                <a:gd name="T6" fmla="*/ 196507 w 634"/>
                <a:gd name="T7" fmla="*/ 58399 h 634"/>
                <a:gd name="T8" fmla="*/ 159369 w 634"/>
                <a:gd name="T9" fmla="*/ 105984 h 634"/>
                <a:gd name="T10" fmla="*/ 196507 w 634"/>
                <a:gd name="T11" fmla="*/ 58399 h 634"/>
                <a:gd name="T12" fmla="*/ 186051 w 634"/>
                <a:gd name="T13" fmla="*/ 47945 h 634"/>
                <a:gd name="T14" fmla="*/ 138096 w 634"/>
                <a:gd name="T15" fmla="*/ 21269 h 634"/>
                <a:gd name="T16" fmla="*/ 85093 w 634"/>
                <a:gd name="T17" fmla="*/ 105984 h 634"/>
                <a:gd name="T18" fmla="*/ 90501 w 634"/>
                <a:gd name="T19" fmla="*/ 69214 h 634"/>
                <a:gd name="T20" fmla="*/ 138096 w 634"/>
                <a:gd name="T21" fmla="*/ 69214 h 634"/>
                <a:gd name="T22" fmla="*/ 85093 w 634"/>
                <a:gd name="T23" fmla="*/ 105984 h 634"/>
                <a:gd name="T24" fmla="*/ 143504 w 634"/>
                <a:gd name="T25" fmla="*/ 122206 h 634"/>
                <a:gd name="T26" fmla="*/ 116822 w 634"/>
                <a:gd name="T27" fmla="*/ 159336 h 634"/>
                <a:gd name="T28" fmla="*/ 85093 w 634"/>
                <a:gd name="T29" fmla="*/ 122206 h 634"/>
                <a:gd name="T30" fmla="*/ 106366 w 634"/>
                <a:gd name="T31" fmla="*/ 15862 h 634"/>
                <a:gd name="T32" fmla="*/ 116822 w 634"/>
                <a:gd name="T33" fmla="*/ 15862 h 634"/>
                <a:gd name="T34" fmla="*/ 138096 w 634"/>
                <a:gd name="T35" fmla="*/ 58399 h 634"/>
                <a:gd name="T36" fmla="*/ 95549 w 634"/>
                <a:gd name="T37" fmla="*/ 58399 h 634"/>
                <a:gd name="T38" fmla="*/ 90501 w 634"/>
                <a:gd name="T39" fmla="*/ 21269 h 634"/>
                <a:gd name="T40" fmla="*/ 79684 w 634"/>
                <a:gd name="T41" fmla="*/ 52992 h 634"/>
                <a:gd name="T42" fmla="*/ 90501 w 634"/>
                <a:gd name="T43" fmla="*/ 21269 h 634"/>
                <a:gd name="T44" fmla="*/ 32090 w 634"/>
                <a:gd name="T45" fmla="*/ 58399 h 634"/>
                <a:gd name="T46" fmla="*/ 74637 w 634"/>
                <a:gd name="T47" fmla="*/ 105984 h 634"/>
                <a:gd name="T48" fmla="*/ 32090 w 634"/>
                <a:gd name="T49" fmla="*/ 58399 h 634"/>
                <a:gd name="T50" fmla="*/ 32090 w 634"/>
                <a:gd name="T51" fmla="*/ 169790 h 634"/>
                <a:gd name="T52" fmla="*/ 74637 w 634"/>
                <a:gd name="T53" fmla="*/ 122206 h 634"/>
                <a:gd name="T54" fmla="*/ 32090 w 634"/>
                <a:gd name="T55" fmla="*/ 169790 h 634"/>
                <a:gd name="T56" fmla="*/ 42546 w 634"/>
                <a:gd name="T57" fmla="*/ 180605 h 634"/>
                <a:gd name="T58" fmla="*/ 90501 w 634"/>
                <a:gd name="T59" fmla="*/ 212328 h 634"/>
                <a:gd name="T60" fmla="*/ 122231 w 634"/>
                <a:gd name="T61" fmla="*/ 212328 h 634"/>
                <a:gd name="T62" fmla="*/ 116822 w 634"/>
                <a:gd name="T63" fmla="*/ 212328 h 634"/>
                <a:gd name="T64" fmla="*/ 95549 w 634"/>
                <a:gd name="T65" fmla="*/ 169790 h 634"/>
                <a:gd name="T66" fmla="*/ 138096 w 634"/>
                <a:gd name="T67" fmla="*/ 169790 h 634"/>
                <a:gd name="T68" fmla="*/ 138096 w 634"/>
                <a:gd name="T69" fmla="*/ 212328 h 634"/>
                <a:gd name="T70" fmla="*/ 148552 w 634"/>
                <a:gd name="T71" fmla="*/ 175198 h 634"/>
                <a:gd name="T72" fmla="*/ 138096 w 634"/>
                <a:gd name="T73" fmla="*/ 212328 h 634"/>
                <a:gd name="T74" fmla="*/ 196507 w 634"/>
                <a:gd name="T75" fmla="*/ 169790 h 634"/>
                <a:gd name="T76" fmla="*/ 159369 w 634"/>
                <a:gd name="T77" fmla="*/ 122206 h 634"/>
                <a:gd name="T78" fmla="*/ 196507 w 634"/>
                <a:gd name="T79" fmla="*/ 169790 h 63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634" h="634">
                  <a:moveTo>
                    <a:pt x="324" y="0"/>
                  </a:moveTo>
                  <a:lnTo>
                    <a:pt x="324" y="0"/>
                  </a:lnTo>
                  <a:cubicBezTo>
                    <a:pt x="148" y="0"/>
                    <a:pt x="0" y="147"/>
                    <a:pt x="0" y="324"/>
                  </a:cubicBezTo>
                  <a:cubicBezTo>
                    <a:pt x="0" y="486"/>
                    <a:pt x="148" y="633"/>
                    <a:pt x="324" y="633"/>
                  </a:cubicBezTo>
                  <a:cubicBezTo>
                    <a:pt x="486" y="633"/>
                    <a:pt x="633" y="486"/>
                    <a:pt x="633" y="324"/>
                  </a:cubicBezTo>
                  <a:cubicBezTo>
                    <a:pt x="633" y="147"/>
                    <a:pt x="486" y="0"/>
                    <a:pt x="324" y="0"/>
                  </a:cubicBezTo>
                  <a:close/>
                  <a:moveTo>
                    <a:pt x="545" y="162"/>
                  </a:moveTo>
                  <a:lnTo>
                    <a:pt x="545" y="162"/>
                  </a:lnTo>
                  <a:cubicBezTo>
                    <a:pt x="574" y="206"/>
                    <a:pt x="589" y="251"/>
                    <a:pt x="589" y="294"/>
                  </a:cubicBezTo>
                  <a:cubicBezTo>
                    <a:pt x="442" y="294"/>
                    <a:pt x="442" y="294"/>
                    <a:pt x="442" y="294"/>
                  </a:cubicBezTo>
                  <a:cubicBezTo>
                    <a:pt x="442" y="265"/>
                    <a:pt x="427" y="221"/>
                    <a:pt x="427" y="192"/>
                  </a:cubicBezTo>
                  <a:cubicBezTo>
                    <a:pt x="471" y="192"/>
                    <a:pt x="516" y="177"/>
                    <a:pt x="545" y="162"/>
                  </a:cubicBezTo>
                  <a:close/>
                  <a:moveTo>
                    <a:pt x="516" y="133"/>
                  </a:moveTo>
                  <a:lnTo>
                    <a:pt x="516" y="133"/>
                  </a:lnTo>
                  <a:cubicBezTo>
                    <a:pt x="486" y="147"/>
                    <a:pt x="457" y="147"/>
                    <a:pt x="412" y="147"/>
                  </a:cubicBezTo>
                  <a:cubicBezTo>
                    <a:pt x="412" y="118"/>
                    <a:pt x="398" y="89"/>
                    <a:pt x="383" y="59"/>
                  </a:cubicBezTo>
                  <a:cubicBezTo>
                    <a:pt x="442" y="59"/>
                    <a:pt x="486" y="89"/>
                    <a:pt x="516" y="133"/>
                  </a:cubicBezTo>
                  <a:close/>
                  <a:moveTo>
                    <a:pt x="236" y="294"/>
                  </a:moveTo>
                  <a:lnTo>
                    <a:pt x="236" y="294"/>
                  </a:lnTo>
                  <a:cubicBezTo>
                    <a:pt x="236" y="265"/>
                    <a:pt x="251" y="236"/>
                    <a:pt x="251" y="192"/>
                  </a:cubicBezTo>
                  <a:cubicBezTo>
                    <a:pt x="280" y="206"/>
                    <a:pt x="295" y="206"/>
                    <a:pt x="324" y="206"/>
                  </a:cubicBezTo>
                  <a:cubicBezTo>
                    <a:pt x="339" y="206"/>
                    <a:pt x="369" y="206"/>
                    <a:pt x="383" y="192"/>
                  </a:cubicBezTo>
                  <a:cubicBezTo>
                    <a:pt x="398" y="236"/>
                    <a:pt x="398" y="265"/>
                    <a:pt x="398" y="294"/>
                  </a:cubicBezTo>
                  <a:lnTo>
                    <a:pt x="236" y="294"/>
                  </a:lnTo>
                  <a:close/>
                  <a:moveTo>
                    <a:pt x="398" y="339"/>
                  </a:moveTo>
                  <a:lnTo>
                    <a:pt x="398" y="339"/>
                  </a:lnTo>
                  <a:cubicBezTo>
                    <a:pt x="398" y="368"/>
                    <a:pt x="398" y="412"/>
                    <a:pt x="383" y="442"/>
                  </a:cubicBezTo>
                  <a:cubicBezTo>
                    <a:pt x="369" y="442"/>
                    <a:pt x="339" y="442"/>
                    <a:pt x="324" y="442"/>
                  </a:cubicBezTo>
                  <a:cubicBezTo>
                    <a:pt x="295" y="442"/>
                    <a:pt x="280" y="442"/>
                    <a:pt x="251" y="442"/>
                  </a:cubicBezTo>
                  <a:cubicBezTo>
                    <a:pt x="251" y="412"/>
                    <a:pt x="236" y="368"/>
                    <a:pt x="236" y="339"/>
                  </a:cubicBezTo>
                  <a:lnTo>
                    <a:pt x="398" y="339"/>
                  </a:lnTo>
                  <a:close/>
                  <a:moveTo>
                    <a:pt x="295" y="44"/>
                  </a:moveTo>
                  <a:lnTo>
                    <a:pt x="295" y="44"/>
                  </a:lnTo>
                  <a:cubicBezTo>
                    <a:pt x="310" y="44"/>
                    <a:pt x="310" y="44"/>
                    <a:pt x="324" y="44"/>
                  </a:cubicBezTo>
                  <a:lnTo>
                    <a:pt x="339" y="44"/>
                  </a:lnTo>
                  <a:cubicBezTo>
                    <a:pt x="354" y="74"/>
                    <a:pt x="369" y="118"/>
                    <a:pt x="383" y="162"/>
                  </a:cubicBezTo>
                  <a:cubicBezTo>
                    <a:pt x="354" y="162"/>
                    <a:pt x="339" y="162"/>
                    <a:pt x="324" y="162"/>
                  </a:cubicBezTo>
                  <a:cubicBezTo>
                    <a:pt x="295" y="162"/>
                    <a:pt x="280" y="162"/>
                    <a:pt x="265" y="162"/>
                  </a:cubicBezTo>
                  <a:cubicBezTo>
                    <a:pt x="265" y="118"/>
                    <a:pt x="280" y="74"/>
                    <a:pt x="295" y="44"/>
                  </a:cubicBezTo>
                  <a:close/>
                  <a:moveTo>
                    <a:pt x="251" y="59"/>
                  </a:moveTo>
                  <a:lnTo>
                    <a:pt x="251" y="59"/>
                  </a:lnTo>
                  <a:cubicBezTo>
                    <a:pt x="236" y="89"/>
                    <a:pt x="221" y="118"/>
                    <a:pt x="221" y="147"/>
                  </a:cubicBezTo>
                  <a:cubicBezTo>
                    <a:pt x="192" y="147"/>
                    <a:pt x="148" y="147"/>
                    <a:pt x="118" y="133"/>
                  </a:cubicBezTo>
                  <a:cubicBezTo>
                    <a:pt x="148" y="89"/>
                    <a:pt x="207" y="59"/>
                    <a:pt x="251" y="59"/>
                  </a:cubicBezTo>
                  <a:close/>
                  <a:moveTo>
                    <a:pt x="89" y="162"/>
                  </a:moveTo>
                  <a:lnTo>
                    <a:pt x="89" y="162"/>
                  </a:lnTo>
                  <a:cubicBezTo>
                    <a:pt x="133" y="177"/>
                    <a:pt x="177" y="192"/>
                    <a:pt x="207" y="192"/>
                  </a:cubicBezTo>
                  <a:cubicBezTo>
                    <a:pt x="207" y="221"/>
                    <a:pt x="207" y="265"/>
                    <a:pt x="207" y="294"/>
                  </a:cubicBezTo>
                  <a:cubicBezTo>
                    <a:pt x="44" y="294"/>
                    <a:pt x="44" y="294"/>
                    <a:pt x="44" y="294"/>
                  </a:cubicBezTo>
                  <a:cubicBezTo>
                    <a:pt x="44" y="251"/>
                    <a:pt x="59" y="206"/>
                    <a:pt x="89" y="162"/>
                  </a:cubicBezTo>
                  <a:close/>
                  <a:moveTo>
                    <a:pt x="89" y="471"/>
                  </a:moveTo>
                  <a:lnTo>
                    <a:pt x="89" y="471"/>
                  </a:lnTo>
                  <a:cubicBezTo>
                    <a:pt x="59" y="427"/>
                    <a:pt x="44" y="383"/>
                    <a:pt x="44" y="339"/>
                  </a:cubicBezTo>
                  <a:cubicBezTo>
                    <a:pt x="207" y="339"/>
                    <a:pt x="207" y="339"/>
                    <a:pt x="207" y="339"/>
                  </a:cubicBezTo>
                  <a:cubicBezTo>
                    <a:pt x="207" y="368"/>
                    <a:pt x="207" y="412"/>
                    <a:pt x="207" y="442"/>
                  </a:cubicBezTo>
                  <a:cubicBezTo>
                    <a:pt x="177" y="457"/>
                    <a:pt x="133" y="457"/>
                    <a:pt x="89" y="471"/>
                  </a:cubicBezTo>
                  <a:close/>
                  <a:moveTo>
                    <a:pt x="118" y="501"/>
                  </a:moveTo>
                  <a:lnTo>
                    <a:pt x="118" y="501"/>
                  </a:lnTo>
                  <a:cubicBezTo>
                    <a:pt x="148" y="501"/>
                    <a:pt x="192" y="486"/>
                    <a:pt x="221" y="486"/>
                  </a:cubicBezTo>
                  <a:cubicBezTo>
                    <a:pt x="221" y="515"/>
                    <a:pt x="236" y="560"/>
                    <a:pt x="251" y="589"/>
                  </a:cubicBezTo>
                  <a:cubicBezTo>
                    <a:pt x="207" y="574"/>
                    <a:pt x="148" y="545"/>
                    <a:pt x="118" y="501"/>
                  </a:cubicBezTo>
                  <a:close/>
                  <a:moveTo>
                    <a:pt x="339" y="589"/>
                  </a:moveTo>
                  <a:lnTo>
                    <a:pt x="339" y="589"/>
                  </a:lnTo>
                  <a:lnTo>
                    <a:pt x="324" y="589"/>
                  </a:lnTo>
                  <a:cubicBezTo>
                    <a:pt x="310" y="589"/>
                    <a:pt x="310" y="589"/>
                    <a:pt x="295" y="589"/>
                  </a:cubicBezTo>
                  <a:cubicBezTo>
                    <a:pt x="280" y="560"/>
                    <a:pt x="265" y="515"/>
                    <a:pt x="265" y="471"/>
                  </a:cubicBezTo>
                  <a:cubicBezTo>
                    <a:pt x="280" y="471"/>
                    <a:pt x="295" y="471"/>
                    <a:pt x="324" y="471"/>
                  </a:cubicBezTo>
                  <a:cubicBezTo>
                    <a:pt x="339" y="471"/>
                    <a:pt x="354" y="471"/>
                    <a:pt x="383" y="471"/>
                  </a:cubicBezTo>
                  <a:cubicBezTo>
                    <a:pt x="369" y="515"/>
                    <a:pt x="354" y="560"/>
                    <a:pt x="339" y="589"/>
                  </a:cubicBezTo>
                  <a:close/>
                  <a:moveTo>
                    <a:pt x="383" y="589"/>
                  </a:moveTo>
                  <a:lnTo>
                    <a:pt x="383" y="589"/>
                  </a:lnTo>
                  <a:cubicBezTo>
                    <a:pt x="398" y="560"/>
                    <a:pt x="412" y="515"/>
                    <a:pt x="412" y="486"/>
                  </a:cubicBezTo>
                  <a:cubicBezTo>
                    <a:pt x="457" y="486"/>
                    <a:pt x="486" y="501"/>
                    <a:pt x="516" y="501"/>
                  </a:cubicBezTo>
                  <a:cubicBezTo>
                    <a:pt x="486" y="545"/>
                    <a:pt x="442" y="574"/>
                    <a:pt x="383" y="589"/>
                  </a:cubicBezTo>
                  <a:close/>
                  <a:moveTo>
                    <a:pt x="545" y="471"/>
                  </a:moveTo>
                  <a:lnTo>
                    <a:pt x="545" y="471"/>
                  </a:lnTo>
                  <a:cubicBezTo>
                    <a:pt x="516" y="457"/>
                    <a:pt x="471" y="457"/>
                    <a:pt x="427" y="442"/>
                  </a:cubicBezTo>
                  <a:cubicBezTo>
                    <a:pt x="427" y="412"/>
                    <a:pt x="442" y="368"/>
                    <a:pt x="442" y="339"/>
                  </a:cubicBezTo>
                  <a:cubicBezTo>
                    <a:pt x="589" y="339"/>
                    <a:pt x="589" y="339"/>
                    <a:pt x="589" y="339"/>
                  </a:cubicBezTo>
                  <a:cubicBezTo>
                    <a:pt x="589" y="383"/>
                    <a:pt x="574" y="427"/>
                    <a:pt x="545" y="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7597431" y="2507334"/>
            <a:ext cx="1064716" cy="1064716"/>
            <a:chOff x="8299836" y="4588092"/>
            <a:chExt cx="685800" cy="685800"/>
          </a:xfrm>
        </p:grpSpPr>
        <p:sp>
          <p:nvSpPr>
            <p:cNvPr id="99" name="椭圆 98"/>
            <p:cNvSpPr/>
            <p:nvPr/>
          </p:nvSpPr>
          <p:spPr>
            <a:xfrm>
              <a:off x="8299836" y="4588092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00" name="Freeform 81"/>
            <p:cNvSpPr>
              <a:spLocks noChangeArrowheads="1"/>
            </p:cNvSpPr>
            <p:nvPr/>
          </p:nvSpPr>
          <p:spPr bwMode="auto">
            <a:xfrm>
              <a:off x="8456763" y="4786246"/>
              <a:ext cx="371946" cy="285600"/>
            </a:xfrm>
            <a:custGeom>
              <a:avLst/>
              <a:gdLst>
                <a:gd name="T0" fmla="*/ 131975 w 619"/>
                <a:gd name="T1" fmla="*/ 79795 h 472"/>
                <a:gd name="T2" fmla="*/ 131975 w 619"/>
                <a:gd name="T3" fmla="*/ 79795 h 472"/>
                <a:gd name="T4" fmla="*/ 105437 w 619"/>
                <a:gd name="T5" fmla="*/ 79795 h 472"/>
                <a:gd name="T6" fmla="*/ 116196 w 619"/>
                <a:gd name="T7" fmla="*/ 48021 h 472"/>
                <a:gd name="T8" fmla="*/ 110816 w 619"/>
                <a:gd name="T9" fmla="*/ 42605 h 472"/>
                <a:gd name="T10" fmla="*/ 100416 w 619"/>
                <a:gd name="T11" fmla="*/ 42605 h 472"/>
                <a:gd name="T12" fmla="*/ 84278 w 619"/>
                <a:gd name="T13" fmla="*/ 85211 h 472"/>
                <a:gd name="T14" fmla="*/ 84278 w 619"/>
                <a:gd name="T15" fmla="*/ 90626 h 472"/>
                <a:gd name="T16" fmla="*/ 89657 w 619"/>
                <a:gd name="T17" fmla="*/ 95681 h 472"/>
                <a:gd name="T18" fmla="*/ 121575 w 619"/>
                <a:gd name="T19" fmla="*/ 95681 h 472"/>
                <a:gd name="T20" fmla="*/ 105437 w 619"/>
                <a:gd name="T21" fmla="*/ 127455 h 472"/>
                <a:gd name="T22" fmla="*/ 105437 w 619"/>
                <a:gd name="T23" fmla="*/ 138287 h 472"/>
                <a:gd name="T24" fmla="*/ 116196 w 619"/>
                <a:gd name="T25" fmla="*/ 133232 h 472"/>
                <a:gd name="T26" fmla="*/ 136996 w 619"/>
                <a:gd name="T27" fmla="*/ 85211 h 472"/>
                <a:gd name="T28" fmla="*/ 131975 w 619"/>
                <a:gd name="T29" fmla="*/ 79795 h 472"/>
                <a:gd name="T30" fmla="*/ 158155 w 619"/>
                <a:gd name="T31" fmla="*/ 37189 h 472"/>
                <a:gd name="T32" fmla="*/ 158155 w 619"/>
                <a:gd name="T33" fmla="*/ 37189 h 472"/>
                <a:gd name="T34" fmla="*/ 105437 w 619"/>
                <a:gd name="T35" fmla="*/ 0 h 472"/>
                <a:gd name="T36" fmla="*/ 42318 w 619"/>
                <a:gd name="T37" fmla="*/ 58492 h 472"/>
                <a:gd name="T38" fmla="*/ 0 w 619"/>
                <a:gd name="T39" fmla="*/ 116984 h 472"/>
                <a:gd name="T40" fmla="*/ 52718 w 619"/>
                <a:gd name="T41" fmla="*/ 170060 h 472"/>
                <a:gd name="T42" fmla="*/ 153134 w 619"/>
                <a:gd name="T43" fmla="*/ 170060 h 472"/>
                <a:gd name="T44" fmla="*/ 221632 w 619"/>
                <a:gd name="T45" fmla="*/ 106513 h 472"/>
                <a:gd name="T46" fmla="*/ 158155 w 619"/>
                <a:gd name="T47" fmla="*/ 37189 h 472"/>
                <a:gd name="T48" fmla="*/ 153134 w 619"/>
                <a:gd name="T49" fmla="*/ 159589 h 472"/>
                <a:gd name="T50" fmla="*/ 153134 w 619"/>
                <a:gd name="T51" fmla="*/ 159589 h 472"/>
                <a:gd name="T52" fmla="*/ 52718 w 619"/>
                <a:gd name="T53" fmla="*/ 159589 h 472"/>
                <a:gd name="T54" fmla="*/ 10400 w 619"/>
                <a:gd name="T55" fmla="*/ 116984 h 472"/>
                <a:gd name="T56" fmla="*/ 52718 w 619"/>
                <a:gd name="T57" fmla="*/ 74379 h 472"/>
                <a:gd name="T58" fmla="*/ 105437 w 619"/>
                <a:gd name="T59" fmla="*/ 15887 h 472"/>
                <a:gd name="T60" fmla="*/ 147755 w 619"/>
                <a:gd name="T61" fmla="*/ 53437 h 472"/>
                <a:gd name="T62" fmla="*/ 211232 w 619"/>
                <a:gd name="T63" fmla="*/ 101097 h 472"/>
                <a:gd name="T64" fmla="*/ 153134 w 619"/>
                <a:gd name="T65" fmla="*/ 159589 h 472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619" h="472">
                  <a:moveTo>
                    <a:pt x="368" y="221"/>
                  </a:moveTo>
                  <a:lnTo>
                    <a:pt x="368" y="221"/>
                  </a:lnTo>
                  <a:cubicBezTo>
                    <a:pt x="294" y="221"/>
                    <a:pt x="294" y="221"/>
                    <a:pt x="294" y="221"/>
                  </a:cubicBezTo>
                  <a:cubicBezTo>
                    <a:pt x="324" y="133"/>
                    <a:pt x="324" y="133"/>
                    <a:pt x="324" y="133"/>
                  </a:cubicBezTo>
                  <a:cubicBezTo>
                    <a:pt x="324" y="133"/>
                    <a:pt x="324" y="118"/>
                    <a:pt x="309" y="118"/>
                  </a:cubicBezTo>
                  <a:cubicBezTo>
                    <a:pt x="294" y="103"/>
                    <a:pt x="294" y="118"/>
                    <a:pt x="280" y="118"/>
                  </a:cubicBezTo>
                  <a:cubicBezTo>
                    <a:pt x="235" y="236"/>
                    <a:pt x="235" y="236"/>
                    <a:pt x="235" y="236"/>
                  </a:cubicBezTo>
                  <a:lnTo>
                    <a:pt x="235" y="251"/>
                  </a:lnTo>
                  <a:lnTo>
                    <a:pt x="250" y="265"/>
                  </a:lnTo>
                  <a:cubicBezTo>
                    <a:pt x="339" y="265"/>
                    <a:pt x="339" y="265"/>
                    <a:pt x="339" y="265"/>
                  </a:cubicBezTo>
                  <a:cubicBezTo>
                    <a:pt x="294" y="353"/>
                    <a:pt x="294" y="353"/>
                    <a:pt x="294" y="353"/>
                  </a:cubicBezTo>
                  <a:cubicBezTo>
                    <a:pt x="280" y="353"/>
                    <a:pt x="294" y="369"/>
                    <a:pt x="294" y="383"/>
                  </a:cubicBezTo>
                  <a:cubicBezTo>
                    <a:pt x="309" y="383"/>
                    <a:pt x="324" y="383"/>
                    <a:pt x="324" y="369"/>
                  </a:cubicBezTo>
                  <a:cubicBezTo>
                    <a:pt x="324" y="369"/>
                    <a:pt x="382" y="251"/>
                    <a:pt x="382" y="236"/>
                  </a:cubicBezTo>
                  <a:cubicBezTo>
                    <a:pt x="382" y="236"/>
                    <a:pt x="382" y="221"/>
                    <a:pt x="368" y="221"/>
                  </a:cubicBezTo>
                  <a:close/>
                  <a:moveTo>
                    <a:pt x="441" y="103"/>
                  </a:moveTo>
                  <a:lnTo>
                    <a:pt x="441" y="103"/>
                  </a:lnTo>
                  <a:cubicBezTo>
                    <a:pt x="412" y="44"/>
                    <a:pt x="353" y="0"/>
                    <a:pt x="294" y="0"/>
                  </a:cubicBezTo>
                  <a:cubicBezTo>
                    <a:pt x="191" y="0"/>
                    <a:pt x="118" y="74"/>
                    <a:pt x="118" y="162"/>
                  </a:cubicBezTo>
                  <a:cubicBezTo>
                    <a:pt x="44" y="192"/>
                    <a:pt x="0" y="251"/>
                    <a:pt x="0" y="324"/>
                  </a:cubicBezTo>
                  <a:cubicBezTo>
                    <a:pt x="0" y="398"/>
                    <a:pt x="59" y="471"/>
                    <a:pt x="147" y="471"/>
                  </a:cubicBezTo>
                  <a:lnTo>
                    <a:pt x="427" y="471"/>
                  </a:lnTo>
                  <a:cubicBezTo>
                    <a:pt x="530" y="471"/>
                    <a:pt x="618" y="398"/>
                    <a:pt x="618" y="295"/>
                  </a:cubicBezTo>
                  <a:cubicBezTo>
                    <a:pt x="618" y="192"/>
                    <a:pt x="544" y="103"/>
                    <a:pt x="441" y="103"/>
                  </a:cubicBezTo>
                  <a:close/>
                  <a:moveTo>
                    <a:pt x="427" y="442"/>
                  </a:moveTo>
                  <a:lnTo>
                    <a:pt x="427" y="442"/>
                  </a:lnTo>
                  <a:lnTo>
                    <a:pt x="147" y="442"/>
                  </a:lnTo>
                  <a:cubicBezTo>
                    <a:pt x="147" y="442"/>
                    <a:pt x="29" y="427"/>
                    <a:pt x="29" y="324"/>
                  </a:cubicBezTo>
                  <a:cubicBezTo>
                    <a:pt x="29" y="265"/>
                    <a:pt x="88" y="206"/>
                    <a:pt x="147" y="206"/>
                  </a:cubicBezTo>
                  <a:cubicBezTo>
                    <a:pt x="147" y="118"/>
                    <a:pt x="206" y="44"/>
                    <a:pt x="294" y="44"/>
                  </a:cubicBezTo>
                  <a:cubicBezTo>
                    <a:pt x="353" y="44"/>
                    <a:pt x="397" y="89"/>
                    <a:pt x="412" y="148"/>
                  </a:cubicBezTo>
                  <a:cubicBezTo>
                    <a:pt x="515" y="133"/>
                    <a:pt x="574" y="221"/>
                    <a:pt x="589" y="280"/>
                  </a:cubicBezTo>
                  <a:cubicBezTo>
                    <a:pt x="589" y="369"/>
                    <a:pt x="500" y="442"/>
                    <a:pt x="427" y="4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9692719" y="3579165"/>
            <a:ext cx="1064716" cy="1064716"/>
            <a:chOff x="9955694" y="2892642"/>
            <a:chExt cx="685800" cy="685800"/>
          </a:xfrm>
        </p:grpSpPr>
        <p:sp>
          <p:nvSpPr>
            <p:cNvPr id="102" name="椭圆 101"/>
            <p:cNvSpPr/>
            <p:nvPr/>
          </p:nvSpPr>
          <p:spPr>
            <a:xfrm>
              <a:off x="9955694" y="28926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03" name="Freeform 85"/>
            <p:cNvSpPr>
              <a:spLocks noChangeArrowheads="1"/>
            </p:cNvSpPr>
            <p:nvPr/>
          </p:nvSpPr>
          <p:spPr bwMode="auto">
            <a:xfrm>
              <a:off x="10130332" y="3043021"/>
              <a:ext cx="336524" cy="383014"/>
            </a:xfrm>
            <a:custGeom>
              <a:avLst/>
              <a:gdLst>
                <a:gd name="T0" fmla="*/ 168627 w 561"/>
                <a:gd name="T1" fmla="*/ 0 h 635"/>
                <a:gd name="T2" fmla="*/ 168627 w 561"/>
                <a:gd name="T3" fmla="*/ 0 h 635"/>
                <a:gd name="T4" fmla="*/ 31864 w 561"/>
                <a:gd name="T5" fmla="*/ 0 h 635"/>
                <a:gd name="T6" fmla="*/ 0 w 561"/>
                <a:gd name="T7" fmla="*/ 26634 h 635"/>
                <a:gd name="T8" fmla="*/ 0 w 561"/>
                <a:gd name="T9" fmla="*/ 228190 h 635"/>
                <a:gd name="T10" fmla="*/ 15753 w 561"/>
                <a:gd name="T11" fmla="*/ 228190 h 635"/>
                <a:gd name="T12" fmla="*/ 42246 w 561"/>
                <a:gd name="T13" fmla="*/ 206955 h 635"/>
                <a:gd name="T14" fmla="*/ 74110 w 561"/>
                <a:gd name="T15" fmla="*/ 228190 h 635"/>
                <a:gd name="T16" fmla="*/ 100245 w 561"/>
                <a:gd name="T17" fmla="*/ 206955 h 635"/>
                <a:gd name="T18" fmla="*/ 126739 w 561"/>
                <a:gd name="T19" fmla="*/ 228190 h 635"/>
                <a:gd name="T20" fmla="*/ 158245 w 561"/>
                <a:gd name="T21" fmla="*/ 206955 h 635"/>
                <a:gd name="T22" fmla="*/ 184738 w 561"/>
                <a:gd name="T23" fmla="*/ 228190 h 635"/>
                <a:gd name="T24" fmla="*/ 200491 w 561"/>
                <a:gd name="T25" fmla="*/ 228190 h 635"/>
                <a:gd name="T26" fmla="*/ 200491 w 561"/>
                <a:gd name="T27" fmla="*/ 26634 h 635"/>
                <a:gd name="T28" fmla="*/ 168627 w 561"/>
                <a:gd name="T29" fmla="*/ 0 h 635"/>
                <a:gd name="T30" fmla="*/ 184738 w 561"/>
                <a:gd name="T31" fmla="*/ 211994 h 635"/>
                <a:gd name="T32" fmla="*/ 184738 w 561"/>
                <a:gd name="T33" fmla="*/ 211994 h 635"/>
                <a:gd name="T34" fmla="*/ 158245 w 561"/>
                <a:gd name="T35" fmla="*/ 190758 h 635"/>
                <a:gd name="T36" fmla="*/ 126739 w 561"/>
                <a:gd name="T37" fmla="*/ 211994 h 635"/>
                <a:gd name="T38" fmla="*/ 100245 w 561"/>
                <a:gd name="T39" fmla="*/ 190758 h 635"/>
                <a:gd name="T40" fmla="*/ 74110 w 561"/>
                <a:gd name="T41" fmla="*/ 211994 h 635"/>
                <a:gd name="T42" fmla="*/ 42246 w 561"/>
                <a:gd name="T43" fmla="*/ 190758 h 635"/>
                <a:gd name="T44" fmla="*/ 15753 w 561"/>
                <a:gd name="T45" fmla="*/ 211994 h 635"/>
                <a:gd name="T46" fmla="*/ 15753 w 561"/>
                <a:gd name="T47" fmla="*/ 26634 h 635"/>
                <a:gd name="T48" fmla="*/ 31864 w 561"/>
                <a:gd name="T49" fmla="*/ 16196 h 635"/>
                <a:gd name="T50" fmla="*/ 168627 w 561"/>
                <a:gd name="T51" fmla="*/ 16196 h 635"/>
                <a:gd name="T52" fmla="*/ 184738 w 561"/>
                <a:gd name="T53" fmla="*/ 26634 h 635"/>
                <a:gd name="T54" fmla="*/ 184738 w 561"/>
                <a:gd name="T55" fmla="*/ 211994 h 635"/>
                <a:gd name="T56" fmla="*/ 147504 w 561"/>
                <a:gd name="T57" fmla="*/ 127412 h 635"/>
                <a:gd name="T58" fmla="*/ 147504 w 561"/>
                <a:gd name="T59" fmla="*/ 127412 h 635"/>
                <a:gd name="T60" fmla="*/ 52987 w 561"/>
                <a:gd name="T61" fmla="*/ 127412 h 635"/>
                <a:gd name="T62" fmla="*/ 42246 w 561"/>
                <a:gd name="T63" fmla="*/ 132451 h 635"/>
                <a:gd name="T64" fmla="*/ 52987 w 561"/>
                <a:gd name="T65" fmla="*/ 143249 h 635"/>
                <a:gd name="T66" fmla="*/ 147504 w 561"/>
                <a:gd name="T67" fmla="*/ 143249 h 635"/>
                <a:gd name="T68" fmla="*/ 158245 w 561"/>
                <a:gd name="T69" fmla="*/ 132451 h 635"/>
                <a:gd name="T70" fmla="*/ 147504 w 561"/>
                <a:gd name="T71" fmla="*/ 127412 h 635"/>
                <a:gd name="T72" fmla="*/ 147504 w 561"/>
                <a:gd name="T73" fmla="*/ 84941 h 635"/>
                <a:gd name="T74" fmla="*/ 147504 w 561"/>
                <a:gd name="T75" fmla="*/ 84941 h 635"/>
                <a:gd name="T76" fmla="*/ 52987 w 561"/>
                <a:gd name="T77" fmla="*/ 84941 h 635"/>
                <a:gd name="T78" fmla="*/ 42246 w 561"/>
                <a:gd name="T79" fmla="*/ 90340 h 635"/>
                <a:gd name="T80" fmla="*/ 52987 w 561"/>
                <a:gd name="T81" fmla="*/ 100778 h 635"/>
                <a:gd name="T82" fmla="*/ 147504 w 561"/>
                <a:gd name="T83" fmla="*/ 100778 h 635"/>
                <a:gd name="T84" fmla="*/ 158245 w 561"/>
                <a:gd name="T85" fmla="*/ 90340 h 635"/>
                <a:gd name="T86" fmla="*/ 147504 w 561"/>
                <a:gd name="T87" fmla="*/ 84941 h 635"/>
                <a:gd name="T88" fmla="*/ 147504 w 561"/>
                <a:gd name="T89" fmla="*/ 42471 h 635"/>
                <a:gd name="T90" fmla="*/ 147504 w 561"/>
                <a:gd name="T91" fmla="*/ 42471 h 635"/>
                <a:gd name="T92" fmla="*/ 52987 w 561"/>
                <a:gd name="T93" fmla="*/ 42471 h 635"/>
                <a:gd name="T94" fmla="*/ 42246 w 561"/>
                <a:gd name="T95" fmla="*/ 47870 h 635"/>
                <a:gd name="T96" fmla="*/ 52987 w 561"/>
                <a:gd name="T97" fmla="*/ 58667 h 635"/>
                <a:gd name="T98" fmla="*/ 147504 w 561"/>
                <a:gd name="T99" fmla="*/ 58667 h 635"/>
                <a:gd name="T100" fmla="*/ 158245 w 561"/>
                <a:gd name="T101" fmla="*/ 47870 h 635"/>
                <a:gd name="T102" fmla="*/ 147504 w 561"/>
                <a:gd name="T103" fmla="*/ 42471 h 63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61" h="635">
                  <a:moveTo>
                    <a:pt x="471" y="0"/>
                  </a:moveTo>
                  <a:lnTo>
                    <a:pt x="471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44" y="0"/>
                    <a:pt x="0" y="30"/>
                    <a:pt x="0" y="74"/>
                  </a:cubicBezTo>
                  <a:cubicBezTo>
                    <a:pt x="0" y="634"/>
                    <a:pt x="0" y="634"/>
                    <a:pt x="0" y="634"/>
                  </a:cubicBezTo>
                  <a:cubicBezTo>
                    <a:pt x="44" y="634"/>
                    <a:pt x="44" y="634"/>
                    <a:pt x="44" y="634"/>
                  </a:cubicBezTo>
                  <a:cubicBezTo>
                    <a:pt x="118" y="575"/>
                    <a:pt x="118" y="575"/>
                    <a:pt x="118" y="575"/>
                  </a:cubicBezTo>
                  <a:cubicBezTo>
                    <a:pt x="207" y="634"/>
                    <a:pt x="207" y="634"/>
                    <a:pt x="207" y="634"/>
                  </a:cubicBezTo>
                  <a:cubicBezTo>
                    <a:pt x="280" y="575"/>
                    <a:pt x="280" y="575"/>
                    <a:pt x="280" y="575"/>
                  </a:cubicBezTo>
                  <a:cubicBezTo>
                    <a:pt x="354" y="634"/>
                    <a:pt x="354" y="634"/>
                    <a:pt x="354" y="634"/>
                  </a:cubicBezTo>
                  <a:cubicBezTo>
                    <a:pt x="442" y="575"/>
                    <a:pt x="442" y="575"/>
                    <a:pt x="442" y="575"/>
                  </a:cubicBezTo>
                  <a:cubicBezTo>
                    <a:pt x="516" y="634"/>
                    <a:pt x="516" y="634"/>
                    <a:pt x="516" y="634"/>
                  </a:cubicBezTo>
                  <a:cubicBezTo>
                    <a:pt x="560" y="634"/>
                    <a:pt x="560" y="634"/>
                    <a:pt x="560" y="634"/>
                  </a:cubicBezTo>
                  <a:cubicBezTo>
                    <a:pt x="560" y="74"/>
                    <a:pt x="560" y="74"/>
                    <a:pt x="560" y="74"/>
                  </a:cubicBezTo>
                  <a:cubicBezTo>
                    <a:pt x="560" y="30"/>
                    <a:pt x="516" y="0"/>
                    <a:pt x="471" y="0"/>
                  </a:cubicBezTo>
                  <a:close/>
                  <a:moveTo>
                    <a:pt x="516" y="589"/>
                  </a:moveTo>
                  <a:lnTo>
                    <a:pt x="516" y="589"/>
                  </a:lnTo>
                  <a:cubicBezTo>
                    <a:pt x="442" y="530"/>
                    <a:pt x="442" y="530"/>
                    <a:pt x="442" y="530"/>
                  </a:cubicBezTo>
                  <a:cubicBezTo>
                    <a:pt x="354" y="589"/>
                    <a:pt x="354" y="589"/>
                    <a:pt x="354" y="589"/>
                  </a:cubicBezTo>
                  <a:cubicBezTo>
                    <a:pt x="280" y="530"/>
                    <a:pt x="280" y="530"/>
                    <a:pt x="280" y="530"/>
                  </a:cubicBezTo>
                  <a:cubicBezTo>
                    <a:pt x="207" y="589"/>
                    <a:pt x="207" y="589"/>
                    <a:pt x="207" y="589"/>
                  </a:cubicBezTo>
                  <a:cubicBezTo>
                    <a:pt x="118" y="530"/>
                    <a:pt x="118" y="530"/>
                    <a:pt x="118" y="530"/>
                  </a:cubicBezTo>
                  <a:cubicBezTo>
                    <a:pt x="44" y="589"/>
                    <a:pt x="44" y="589"/>
                    <a:pt x="44" y="589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59"/>
                    <a:pt x="59" y="45"/>
                    <a:pt x="89" y="45"/>
                  </a:cubicBezTo>
                  <a:cubicBezTo>
                    <a:pt x="471" y="45"/>
                    <a:pt x="471" y="45"/>
                    <a:pt x="471" y="45"/>
                  </a:cubicBezTo>
                  <a:cubicBezTo>
                    <a:pt x="501" y="45"/>
                    <a:pt x="516" y="59"/>
                    <a:pt x="516" y="74"/>
                  </a:cubicBezTo>
                  <a:lnTo>
                    <a:pt x="516" y="589"/>
                  </a:lnTo>
                  <a:close/>
                  <a:moveTo>
                    <a:pt x="412" y="354"/>
                  </a:moveTo>
                  <a:lnTo>
                    <a:pt x="412" y="354"/>
                  </a:lnTo>
                  <a:cubicBezTo>
                    <a:pt x="148" y="354"/>
                    <a:pt x="148" y="354"/>
                    <a:pt x="148" y="354"/>
                  </a:cubicBezTo>
                  <a:cubicBezTo>
                    <a:pt x="133" y="354"/>
                    <a:pt x="118" y="368"/>
                    <a:pt x="118" y="368"/>
                  </a:cubicBezTo>
                  <a:cubicBezTo>
                    <a:pt x="118" y="383"/>
                    <a:pt x="133" y="398"/>
                    <a:pt x="148" y="398"/>
                  </a:cubicBezTo>
                  <a:cubicBezTo>
                    <a:pt x="412" y="398"/>
                    <a:pt x="412" y="398"/>
                    <a:pt x="412" y="398"/>
                  </a:cubicBezTo>
                  <a:cubicBezTo>
                    <a:pt x="427" y="398"/>
                    <a:pt x="442" y="383"/>
                    <a:pt x="442" y="368"/>
                  </a:cubicBezTo>
                  <a:cubicBezTo>
                    <a:pt x="442" y="368"/>
                    <a:pt x="427" y="354"/>
                    <a:pt x="412" y="354"/>
                  </a:cubicBezTo>
                  <a:close/>
                  <a:moveTo>
                    <a:pt x="412" y="236"/>
                  </a:moveTo>
                  <a:lnTo>
                    <a:pt x="412" y="236"/>
                  </a:lnTo>
                  <a:cubicBezTo>
                    <a:pt x="148" y="236"/>
                    <a:pt x="148" y="236"/>
                    <a:pt x="148" y="236"/>
                  </a:cubicBezTo>
                  <a:cubicBezTo>
                    <a:pt x="133" y="236"/>
                    <a:pt x="118" y="251"/>
                    <a:pt x="118" y="251"/>
                  </a:cubicBezTo>
                  <a:cubicBezTo>
                    <a:pt x="118" y="266"/>
                    <a:pt x="133" y="280"/>
                    <a:pt x="148" y="280"/>
                  </a:cubicBezTo>
                  <a:cubicBezTo>
                    <a:pt x="412" y="280"/>
                    <a:pt x="412" y="280"/>
                    <a:pt x="412" y="280"/>
                  </a:cubicBezTo>
                  <a:cubicBezTo>
                    <a:pt x="427" y="280"/>
                    <a:pt x="442" y="266"/>
                    <a:pt x="442" y="251"/>
                  </a:cubicBezTo>
                  <a:cubicBezTo>
                    <a:pt x="442" y="251"/>
                    <a:pt x="427" y="236"/>
                    <a:pt x="412" y="236"/>
                  </a:cubicBezTo>
                  <a:close/>
                  <a:moveTo>
                    <a:pt x="412" y="118"/>
                  </a:moveTo>
                  <a:lnTo>
                    <a:pt x="412" y="118"/>
                  </a:lnTo>
                  <a:cubicBezTo>
                    <a:pt x="148" y="118"/>
                    <a:pt x="148" y="118"/>
                    <a:pt x="148" y="118"/>
                  </a:cubicBezTo>
                  <a:cubicBezTo>
                    <a:pt x="133" y="118"/>
                    <a:pt x="118" y="133"/>
                    <a:pt x="118" y="133"/>
                  </a:cubicBezTo>
                  <a:cubicBezTo>
                    <a:pt x="118" y="148"/>
                    <a:pt x="133" y="163"/>
                    <a:pt x="148" y="163"/>
                  </a:cubicBezTo>
                  <a:cubicBezTo>
                    <a:pt x="412" y="163"/>
                    <a:pt x="412" y="163"/>
                    <a:pt x="412" y="163"/>
                  </a:cubicBezTo>
                  <a:cubicBezTo>
                    <a:pt x="427" y="163"/>
                    <a:pt x="442" y="148"/>
                    <a:pt x="442" y="133"/>
                  </a:cubicBezTo>
                  <a:cubicBezTo>
                    <a:pt x="442" y="133"/>
                    <a:pt x="427" y="118"/>
                    <a:pt x="412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5582685" y="4382286"/>
            <a:ext cx="1064716" cy="1064716"/>
            <a:chOff x="4988118" y="4988142"/>
            <a:chExt cx="685800" cy="685800"/>
          </a:xfrm>
        </p:grpSpPr>
        <p:sp>
          <p:nvSpPr>
            <p:cNvPr id="109" name="椭圆 108"/>
            <p:cNvSpPr/>
            <p:nvPr/>
          </p:nvSpPr>
          <p:spPr>
            <a:xfrm>
              <a:off x="4988118" y="49881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10" name="Freeform 159"/>
            <p:cNvSpPr>
              <a:spLocks noChangeArrowheads="1"/>
            </p:cNvSpPr>
            <p:nvPr/>
          </p:nvSpPr>
          <p:spPr bwMode="auto">
            <a:xfrm>
              <a:off x="5139510" y="5151163"/>
              <a:ext cx="383016" cy="371946"/>
            </a:xfrm>
            <a:custGeom>
              <a:avLst/>
              <a:gdLst>
                <a:gd name="T0" fmla="*/ 63820 w 634"/>
                <a:gd name="T1" fmla="*/ 68484 h 619"/>
                <a:gd name="T2" fmla="*/ 63820 w 634"/>
                <a:gd name="T3" fmla="*/ 68484 h 619"/>
                <a:gd name="T4" fmla="*/ 58411 w 634"/>
                <a:gd name="T5" fmla="*/ 73504 h 619"/>
                <a:gd name="T6" fmla="*/ 58411 w 634"/>
                <a:gd name="T7" fmla="*/ 147724 h 619"/>
                <a:gd name="T8" fmla="*/ 63820 w 634"/>
                <a:gd name="T9" fmla="*/ 152744 h 619"/>
                <a:gd name="T10" fmla="*/ 74637 w 634"/>
                <a:gd name="T11" fmla="*/ 147724 h 619"/>
                <a:gd name="T12" fmla="*/ 74637 w 634"/>
                <a:gd name="T13" fmla="*/ 73504 h 619"/>
                <a:gd name="T14" fmla="*/ 63820 w 634"/>
                <a:gd name="T15" fmla="*/ 68484 h 619"/>
                <a:gd name="T16" fmla="*/ 122231 w 634"/>
                <a:gd name="T17" fmla="*/ 89639 h 619"/>
                <a:gd name="T18" fmla="*/ 122231 w 634"/>
                <a:gd name="T19" fmla="*/ 89639 h 619"/>
                <a:gd name="T20" fmla="*/ 116822 w 634"/>
                <a:gd name="T21" fmla="*/ 94658 h 619"/>
                <a:gd name="T22" fmla="*/ 116822 w 634"/>
                <a:gd name="T23" fmla="*/ 136968 h 619"/>
                <a:gd name="T24" fmla="*/ 122231 w 634"/>
                <a:gd name="T25" fmla="*/ 147724 h 619"/>
                <a:gd name="T26" fmla="*/ 127639 w 634"/>
                <a:gd name="T27" fmla="*/ 136968 h 619"/>
                <a:gd name="T28" fmla="*/ 127639 w 634"/>
                <a:gd name="T29" fmla="*/ 94658 h 619"/>
                <a:gd name="T30" fmla="*/ 122231 w 634"/>
                <a:gd name="T31" fmla="*/ 89639 h 619"/>
                <a:gd name="T32" fmla="*/ 169825 w 634"/>
                <a:gd name="T33" fmla="*/ 0 h 619"/>
                <a:gd name="T34" fmla="*/ 169825 w 634"/>
                <a:gd name="T35" fmla="*/ 0 h 619"/>
                <a:gd name="T36" fmla="*/ 116822 w 634"/>
                <a:gd name="T37" fmla="*/ 41951 h 619"/>
                <a:gd name="T38" fmla="*/ 58411 w 634"/>
                <a:gd name="T39" fmla="*/ 20796 h 619"/>
                <a:gd name="T40" fmla="*/ 0 w 634"/>
                <a:gd name="T41" fmla="*/ 52707 h 619"/>
                <a:gd name="T42" fmla="*/ 0 w 634"/>
                <a:gd name="T43" fmla="*/ 221586 h 619"/>
                <a:gd name="T44" fmla="*/ 58411 w 634"/>
                <a:gd name="T45" fmla="*/ 190034 h 619"/>
                <a:gd name="T46" fmla="*/ 116822 w 634"/>
                <a:gd name="T47" fmla="*/ 210830 h 619"/>
                <a:gd name="T48" fmla="*/ 169825 w 634"/>
                <a:gd name="T49" fmla="*/ 168879 h 619"/>
                <a:gd name="T50" fmla="*/ 228236 w 634"/>
                <a:gd name="T51" fmla="*/ 210830 h 619"/>
                <a:gd name="T52" fmla="*/ 228236 w 634"/>
                <a:gd name="T53" fmla="*/ 41951 h 619"/>
                <a:gd name="T54" fmla="*/ 169825 w 634"/>
                <a:gd name="T55" fmla="*/ 0 h 619"/>
                <a:gd name="T56" fmla="*/ 212372 w 634"/>
                <a:gd name="T57" fmla="*/ 184655 h 619"/>
                <a:gd name="T58" fmla="*/ 212372 w 634"/>
                <a:gd name="T59" fmla="*/ 184655 h 619"/>
                <a:gd name="T60" fmla="*/ 169825 w 634"/>
                <a:gd name="T61" fmla="*/ 152744 h 619"/>
                <a:gd name="T62" fmla="*/ 116822 w 634"/>
                <a:gd name="T63" fmla="*/ 195053 h 619"/>
                <a:gd name="T64" fmla="*/ 58411 w 634"/>
                <a:gd name="T65" fmla="*/ 173899 h 619"/>
                <a:gd name="T66" fmla="*/ 15865 w 634"/>
                <a:gd name="T67" fmla="*/ 200432 h 619"/>
                <a:gd name="T68" fmla="*/ 15865 w 634"/>
                <a:gd name="T69" fmla="*/ 58086 h 619"/>
                <a:gd name="T70" fmla="*/ 58411 w 634"/>
                <a:gd name="T71" fmla="*/ 31553 h 619"/>
                <a:gd name="T72" fmla="*/ 116822 w 634"/>
                <a:gd name="T73" fmla="*/ 52707 h 619"/>
                <a:gd name="T74" fmla="*/ 169825 w 634"/>
                <a:gd name="T75" fmla="*/ 10398 h 619"/>
                <a:gd name="T76" fmla="*/ 212372 w 634"/>
                <a:gd name="T77" fmla="*/ 41951 h 619"/>
                <a:gd name="T78" fmla="*/ 212372 w 634"/>
                <a:gd name="T79" fmla="*/ 184655 h 619"/>
                <a:gd name="T80" fmla="*/ 169825 w 634"/>
                <a:gd name="T81" fmla="*/ 115813 h 619"/>
                <a:gd name="T82" fmla="*/ 169825 w 634"/>
                <a:gd name="T83" fmla="*/ 115813 h 619"/>
                <a:gd name="T84" fmla="*/ 180642 w 634"/>
                <a:gd name="T85" fmla="*/ 126570 h 619"/>
                <a:gd name="T86" fmla="*/ 186051 w 634"/>
                <a:gd name="T87" fmla="*/ 115813 h 619"/>
                <a:gd name="T88" fmla="*/ 186051 w 634"/>
                <a:gd name="T89" fmla="*/ 63106 h 619"/>
                <a:gd name="T90" fmla="*/ 180642 w 634"/>
                <a:gd name="T91" fmla="*/ 52707 h 619"/>
                <a:gd name="T92" fmla="*/ 169825 w 634"/>
                <a:gd name="T93" fmla="*/ 63106 h 619"/>
                <a:gd name="T94" fmla="*/ 169825 w 634"/>
                <a:gd name="T95" fmla="*/ 115813 h 619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34" h="619">
                  <a:moveTo>
                    <a:pt x="177" y="191"/>
                  </a:moveTo>
                  <a:lnTo>
                    <a:pt x="177" y="191"/>
                  </a:lnTo>
                  <a:lnTo>
                    <a:pt x="162" y="205"/>
                  </a:lnTo>
                  <a:cubicBezTo>
                    <a:pt x="162" y="412"/>
                    <a:pt x="162" y="412"/>
                    <a:pt x="162" y="412"/>
                  </a:cubicBezTo>
                  <a:lnTo>
                    <a:pt x="177" y="426"/>
                  </a:lnTo>
                  <a:cubicBezTo>
                    <a:pt x="192" y="426"/>
                    <a:pt x="207" y="412"/>
                    <a:pt x="207" y="412"/>
                  </a:cubicBezTo>
                  <a:cubicBezTo>
                    <a:pt x="207" y="205"/>
                    <a:pt x="207" y="205"/>
                    <a:pt x="207" y="205"/>
                  </a:cubicBezTo>
                  <a:cubicBezTo>
                    <a:pt x="207" y="205"/>
                    <a:pt x="192" y="191"/>
                    <a:pt x="177" y="191"/>
                  </a:cubicBezTo>
                  <a:close/>
                  <a:moveTo>
                    <a:pt x="339" y="250"/>
                  </a:moveTo>
                  <a:lnTo>
                    <a:pt x="339" y="250"/>
                  </a:lnTo>
                  <a:cubicBezTo>
                    <a:pt x="324" y="250"/>
                    <a:pt x="324" y="264"/>
                    <a:pt x="324" y="264"/>
                  </a:cubicBezTo>
                  <a:cubicBezTo>
                    <a:pt x="324" y="382"/>
                    <a:pt x="324" y="382"/>
                    <a:pt x="324" y="382"/>
                  </a:cubicBezTo>
                  <a:cubicBezTo>
                    <a:pt x="324" y="397"/>
                    <a:pt x="324" y="412"/>
                    <a:pt x="339" y="412"/>
                  </a:cubicBezTo>
                  <a:cubicBezTo>
                    <a:pt x="354" y="412"/>
                    <a:pt x="354" y="397"/>
                    <a:pt x="354" y="382"/>
                  </a:cubicBezTo>
                  <a:cubicBezTo>
                    <a:pt x="354" y="264"/>
                    <a:pt x="354" y="264"/>
                    <a:pt x="354" y="264"/>
                  </a:cubicBezTo>
                  <a:cubicBezTo>
                    <a:pt x="354" y="264"/>
                    <a:pt x="354" y="250"/>
                    <a:pt x="339" y="250"/>
                  </a:cubicBezTo>
                  <a:close/>
                  <a:moveTo>
                    <a:pt x="471" y="0"/>
                  </a:moveTo>
                  <a:lnTo>
                    <a:pt x="471" y="0"/>
                  </a:lnTo>
                  <a:cubicBezTo>
                    <a:pt x="324" y="117"/>
                    <a:pt x="324" y="117"/>
                    <a:pt x="324" y="117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618"/>
                    <a:pt x="0" y="618"/>
                    <a:pt x="0" y="618"/>
                  </a:cubicBezTo>
                  <a:cubicBezTo>
                    <a:pt x="162" y="530"/>
                    <a:pt x="162" y="530"/>
                    <a:pt x="162" y="530"/>
                  </a:cubicBezTo>
                  <a:cubicBezTo>
                    <a:pt x="324" y="588"/>
                    <a:pt x="324" y="588"/>
                    <a:pt x="324" y="588"/>
                  </a:cubicBezTo>
                  <a:cubicBezTo>
                    <a:pt x="471" y="471"/>
                    <a:pt x="471" y="471"/>
                    <a:pt x="471" y="471"/>
                  </a:cubicBezTo>
                  <a:cubicBezTo>
                    <a:pt x="633" y="588"/>
                    <a:pt x="633" y="588"/>
                    <a:pt x="633" y="588"/>
                  </a:cubicBezTo>
                  <a:cubicBezTo>
                    <a:pt x="633" y="117"/>
                    <a:pt x="633" y="117"/>
                    <a:pt x="633" y="117"/>
                  </a:cubicBezTo>
                  <a:lnTo>
                    <a:pt x="471" y="0"/>
                  </a:lnTo>
                  <a:close/>
                  <a:moveTo>
                    <a:pt x="589" y="515"/>
                  </a:moveTo>
                  <a:lnTo>
                    <a:pt x="589" y="515"/>
                  </a:lnTo>
                  <a:cubicBezTo>
                    <a:pt x="471" y="426"/>
                    <a:pt x="471" y="426"/>
                    <a:pt x="471" y="426"/>
                  </a:cubicBezTo>
                  <a:cubicBezTo>
                    <a:pt x="324" y="544"/>
                    <a:pt x="324" y="544"/>
                    <a:pt x="324" y="544"/>
                  </a:cubicBezTo>
                  <a:cubicBezTo>
                    <a:pt x="162" y="485"/>
                    <a:pt x="162" y="485"/>
                    <a:pt x="162" y="485"/>
                  </a:cubicBezTo>
                  <a:cubicBezTo>
                    <a:pt x="44" y="559"/>
                    <a:pt x="44" y="559"/>
                    <a:pt x="44" y="559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162" y="88"/>
                    <a:pt x="162" y="88"/>
                    <a:pt x="162" y="88"/>
                  </a:cubicBezTo>
                  <a:cubicBezTo>
                    <a:pt x="324" y="147"/>
                    <a:pt x="324" y="147"/>
                    <a:pt x="324" y="147"/>
                  </a:cubicBezTo>
                  <a:cubicBezTo>
                    <a:pt x="471" y="29"/>
                    <a:pt x="471" y="29"/>
                    <a:pt x="471" y="29"/>
                  </a:cubicBezTo>
                  <a:cubicBezTo>
                    <a:pt x="589" y="117"/>
                    <a:pt x="589" y="117"/>
                    <a:pt x="589" y="117"/>
                  </a:cubicBezTo>
                  <a:lnTo>
                    <a:pt x="589" y="515"/>
                  </a:lnTo>
                  <a:close/>
                  <a:moveTo>
                    <a:pt x="471" y="323"/>
                  </a:moveTo>
                  <a:lnTo>
                    <a:pt x="471" y="323"/>
                  </a:lnTo>
                  <a:cubicBezTo>
                    <a:pt x="471" y="338"/>
                    <a:pt x="486" y="353"/>
                    <a:pt x="501" y="353"/>
                  </a:cubicBezTo>
                  <a:cubicBezTo>
                    <a:pt x="501" y="353"/>
                    <a:pt x="516" y="338"/>
                    <a:pt x="516" y="323"/>
                  </a:cubicBezTo>
                  <a:cubicBezTo>
                    <a:pt x="516" y="176"/>
                    <a:pt x="516" y="176"/>
                    <a:pt x="516" y="176"/>
                  </a:cubicBezTo>
                  <a:cubicBezTo>
                    <a:pt x="516" y="162"/>
                    <a:pt x="501" y="147"/>
                    <a:pt x="501" y="147"/>
                  </a:cubicBezTo>
                  <a:cubicBezTo>
                    <a:pt x="486" y="147"/>
                    <a:pt x="471" y="162"/>
                    <a:pt x="471" y="176"/>
                  </a:cubicBezTo>
                  <a:lnTo>
                    <a:pt x="471" y="32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3532703" y="2397029"/>
            <a:ext cx="1064716" cy="1064716"/>
            <a:chOff x="3332259" y="3083142"/>
            <a:chExt cx="685800" cy="685800"/>
          </a:xfrm>
        </p:grpSpPr>
        <p:sp>
          <p:nvSpPr>
            <p:cNvPr id="112" name="椭圆 111"/>
            <p:cNvSpPr/>
            <p:nvPr/>
          </p:nvSpPr>
          <p:spPr>
            <a:xfrm>
              <a:off x="3332259" y="3083142"/>
              <a:ext cx="685800" cy="685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13" name="Freeform 160"/>
            <p:cNvSpPr>
              <a:spLocks noChangeArrowheads="1"/>
            </p:cNvSpPr>
            <p:nvPr/>
          </p:nvSpPr>
          <p:spPr bwMode="auto">
            <a:xfrm>
              <a:off x="3530439" y="3240069"/>
              <a:ext cx="309956" cy="371946"/>
            </a:xfrm>
            <a:custGeom>
              <a:avLst/>
              <a:gdLst>
                <a:gd name="T0" fmla="*/ 179267 w 517"/>
                <a:gd name="T1" fmla="*/ 84260 h 619"/>
                <a:gd name="T2" fmla="*/ 179267 w 517"/>
                <a:gd name="T3" fmla="*/ 84260 h 619"/>
                <a:gd name="T4" fmla="*/ 158156 w 517"/>
                <a:gd name="T5" fmla="*/ 41951 h 619"/>
                <a:gd name="T6" fmla="*/ 152788 w 517"/>
                <a:gd name="T7" fmla="*/ 41951 h 619"/>
                <a:gd name="T8" fmla="*/ 110566 w 517"/>
                <a:gd name="T9" fmla="*/ 41951 h 619"/>
                <a:gd name="T10" fmla="*/ 110566 w 517"/>
                <a:gd name="T11" fmla="*/ 26174 h 619"/>
                <a:gd name="T12" fmla="*/ 84445 w 517"/>
                <a:gd name="T13" fmla="*/ 0 h 619"/>
                <a:gd name="T14" fmla="*/ 68701 w 517"/>
                <a:gd name="T15" fmla="*/ 0 h 619"/>
                <a:gd name="T16" fmla="*/ 42223 w 517"/>
                <a:gd name="T17" fmla="*/ 26174 h 619"/>
                <a:gd name="T18" fmla="*/ 42223 w 517"/>
                <a:gd name="T19" fmla="*/ 41951 h 619"/>
                <a:gd name="T20" fmla="*/ 16102 w 517"/>
                <a:gd name="T21" fmla="*/ 41951 h 619"/>
                <a:gd name="T22" fmla="*/ 0 w 517"/>
                <a:gd name="T23" fmla="*/ 52707 h 619"/>
                <a:gd name="T24" fmla="*/ 0 w 517"/>
                <a:gd name="T25" fmla="*/ 126570 h 619"/>
                <a:gd name="T26" fmla="*/ 16102 w 517"/>
                <a:gd name="T27" fmla="*/ 136968 h 619"/>
                <a:gd name="T28" fmla="*/ 42223 w 517"/>
                <a:gd name="T29" fmla="*/ 136968 h 619"/>
                <a:gd name="T30" fmla="*/ 42223 w 517"/>
                <a:gd name="T31" fmla="*/ 195053 h 619"/>
                <a:gd name="T32" fmla="*/ 68701 w 517"/>
                <a:gd name="T33" fmla="*/ 221586 h 619"/>
                <a:gd name="T34" fmla="*/ 84445 w 517"/>
                <a:gd name="T35" fmla="*/ 221586 h 619"/>
                <a:gd name="T36" fmla="*/ 110566 w 517"/>
                <a:gd name="T37" fmla="*/ 195053 h 619"/>
                <a:gd name="T38" fmla="*/ 110566 w 517"/>
                <a:gd name="T39" fmla="*/ 136968 h 619"/>
                <a:gd name="T40" fmla="*/ 152788 w 517"/>
                <a:gd name="T41" fmla="*/ 136968 h 619"/>
                <a:gd name="T42" fmla="*/ 152788 w 517"/>
                <a:gd name="T43" fmla="*/ 136968 h 619"/>
                <a:gd name="T44" fmla="*/ 158156 w 517"/>
                <a:gd name="T45" fmla="*/ 136968 h 619"/>
                <a:gd name="T46" fmla="*/ 179267 w 517"/>
                <a:gd name="T47" fmla="*/ 94658 h 619"/>
                <a:gd name="T48" fmla="*/ 184634 w 517"/>
                <a:gd name="T49" fmla="*/ 89639 h 619"/>
                <a:gd name="T50" fmla="*/ 179267 w 517"/>
                <a:gd name="T51" fmla="*/ 84260 h 619"/>
                <a:gd name="T52" fmla="*/ 57967 w 517"/>
                <a:gd name="T53" fmla="*/ 26174 h 619"/>
                <a:gd name="T54" fmla="*/ 57967 w 517"/>
                <a:gd name="T55" fmla="*/ 26174 h 619"/>
                <a:gd name="T56" fmla="*/ 68701 w 517"/>
                <a:gd name="T57" fmla="*/ 10398 h 619"/>
                <a:gd name="T58" fmla="*/ 84445 w 517"/>
                <a:gd name="T59" fmla="*/ 10398 h 619"/>
                <a:gd name="T60" fmla="*/ 100189 w 517"/>
                <a:gd name="T61" fmla="*/ 26174 h 619"/>
                <a:gd name="T62" fmla="*/ 100189 w 517"/>
                <a:gd name="T63" fmla="*/ 41951 h 619"/>
                <a:gd name="T64" fmla="*/ 57967 w 517"/>
                <a:gd name="T65" fmla="*/ 41951 h 619"/>
                <a:gd name="T66" fmla="*/ 57967 w 517"/>
                <a:gd name="T67" fmla="*/ 26174 h 619"/>
                <a:gd name="T68" fmla="*/ 100189 w 517"/>
                <a:gd name="T69" fmla="*/ 195053 h 619"/>
                <a:gd name="T70" fmla="*/ 100189 w 517"/>
                <a:gd name="T71" fmla="*/ 195053 h 619"/>
                <a:gd name="T72" fmla="*/ 84445 w 517"/>
                <a:gd name="T73" fmla="*/ 210830 h 619"/>
                <a:gd name="T74" fmla="*/ 68701 w 517"/>
                <a:gd name="T75" fmla="*/ 210830 h 619"/>
                <a:gd name="T76" fmla="*/ 57967 w 517"/>
                <a:gd name="T77" fmla="*/ 195053 h 619"/>
                <a:gd name="T78" fmla="*/ 57967 w 517"/>
                <a:gd name="T79" fmla="*/ 136968 h 619"/>
                <a:gd name="T80" fmla="*/ 100189 w 517"/>
                <a:gd name="T81" fmla="*/ 136968 h 619"/>
                <a:gd name="T82" fmla="*/ 100189 w 517"/>
                <a:gd name="T83" fmla="*/ 195053 h 619"/>
                <a:gd name="T84" fmla="*/ 152788 w 517"/>
                <a:gd name="T85" fmla="*/ 121191 h 619"/>
                <a:gd name="T86" fmla="*/ 152788 w 517"/>
                <a:gd name="T87" fmla="*/ 121191 h 619"/>
                <a:gd name="T88" fmla="*/ 147779 w 517"/>
                <a:gd name="T89" fmla="*/ 126570 h 619"/>
                <a:gd name="T90" fmla="*/ 21111 w 517"/>
                <a:gd name="T91" fmla="*/ 126570 h 619"/>
                <a:gd name="T92" fmla="*/ 16102 w 517"/>
                <a:gd name="T93" fmla="*/ 115813 h 619"/>
                <a:gd name="T94" fmla="*/ 16102 w 517"/>
                <a:gd name="T95" fmla="*/ 63106 h 619"/>
                <a:gd name="T96" fmla="*/ 21111 w 517"/>
                <a:gd name="T97" fmla="*/ 52707 h 619"/>
                <a:gd name="T98" fmla="*/ 147779 w 517"/>
                <a:gd name="T99" fmla="*/ 52707 h 619"/>
                <a:gd name="T100" fmla="*/ 152788 w 517"/>
                <a:gd name="T101" fmla="*/ 58086 h 619"/>
                <a:gd name="T102" fmla="*/ 168890 w 517"/>
                <a:gd name="T103" fmla="*/ 89639 h 619"/>
                <a:gd name="T104" fmla="*/ 152788 w 517"/>
                <a:gd name="T105" fmla="*/ 121191 h 619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17" h="619">
                  <a:moveTo>
                    <a:pt x="501" y="235"/>
                  </a:moveTo>
                  <a:lnTo>
                    <a:pt x="501" y="235"/>
                  </a:lnTo>
                  <a:cubicBezTo>
                    <a:pt x="442" y="117"/>
                    <a:pt x="442" y="117"/>
                    <a:pt x="442" y="117"/>
                  </a:cubicBezTo>
                  <a:cubicBezTo>
                    <a:pt x="442" y="117"/>
                    <a:pt x="442" y="117"/>
                    <a:pt x="427" y="117"/>
                  </a:cubicBezTo>
                  <a:cubicBezTo>
                    <a:pt x="309" y="117"/>
                    <a:pt x="309" y="117"/>
                    <a:pt x="309" y="117"/>
                  </a:cubicBezTo>
                  <a:cubicBezTo>
                    <a:pt x="309" y="73"/>
                    <a:pt x="309" y="73"/>
                    <a:pt x="309" y="73"/>
                  </a:cubicBezTo>
                  <a:cubicBezTo>
                    <a:pt x="309" y="29"/>
                    <a:pt x="280" y="0"/>
                    <a:pt x="236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48" y="0"/>
                    <a:pt x="118" y="29"/>
                    <a:pt x="118" y="73"/>
                  </a:cubicBezTo>
                  <a:cubicBezTo>
                    <a:pt x="118" y="117"/>
                    <a:pt x="118" y="117"/>
                    <a:pt x="118" y="117"/>
                  </a:cubicBezTo>
                  <a:cubicBezTo>
                    <a:pt x="45" y="117"/>
                    <a:pt x="45" y="117"/>
                    <a:pt x="45" y="117"/>
                  </a:cubicBezTo>
                  <a:cubicBezTo>
                    <a:pt x="15" y="117"/>
                    <a:pt x="0" y="132"/>
                    <a:pt x="0" y="147"/>
                  </a:cubicBezTo>
                  <a:cubicBezTo>
                    <a:pt x="0" y="353"/>
                    <a:pt x="0" y="353"/>
                    <a:pt x="0" y="353"/>
                  </a:cubicBezTo>
                  <a:cubicBezTo>
                    <a:pt x="0" y="367"/>
                    <a:pt x="15" y="382"/>
                    <a:pt x="45" y="382"/>
                  </a:cubicBezTo>
                  <a:cubicBezTo>
                    <a:pt x="118" y="382"/>
                    <a:pt x="118" y="382"/>
                    <a:pt x="118" y="382"/>
                  </a:cubicBezTo>
                  <a:cubicBezTo>
                    <a:pt x="118" y="544"/>
                    <a:pt x="118" y="544"/>
                    <a:pt x="118" y="544"/>
                  </a:cubicBezTo>
                  <a:cubicBezTo>
                    <a:pt x="118" y="588"/>
                    <a:pt x="148" y="618"/>
                    <a:pt x="192" y="618"/>
                  </a:cubicBezTo>
                  <a:cubicBezTo>
                    <a:pt x="236" y="618"/>
                    <a:pt x="236" y="618"/>
                    <a:pt x="236" y="618"/>
                  </a:cubicBezTo>
                  <a:cubicBezTo>
                    <a:pt x="280" y="618"/>
                    <a:pt x="309" y="588"/>
                    <a:pt x="309" y="544"/>
                  </a:cubicBezTo>
                  <a:cubicBezTo>
                    <a:pt x="309" y="382"/>
                    <a:pt x="309" y="382"/>
                    <a:pt x="309" y="382"/>
                  </a:cubicBezTo>
                  <a:cubicBezTo>
                    <a:pt x="427" y="382"/>
                    <a:pt x="427" y="382"/>
                    <a:pt x="427" y="382"/>
                  </a:cubicBezTo>
                  <a:cubicBezTo>
                    <a:pt x="442" y="382"/>
                    <a:pt x="442" y="382"/>
                    <a:pt x="442" y="382"/>
                  </a:cubicBezTo>
                  <a:cubicBezTo>
                    <a:pt x="501" y="264"/>
                    <a:pt x="501" y="264"/>
                    <a:pt x="501" y="264"/>
                  </a:cubicBezTo>
                  <a:cubicBezTo>
                    <a:pt x="516" y="250"/>
                    <a:pt x="516" y="250"/>
                    <a:pt x="516" y="250"/>
                  </a:cubicBezTo>
                  <a:cubicBezTo>
                    <a:pt x="516" y="250"/>
                    <a:pt x="516" y="235"/>
                    <a:pt x="501" y="235"/>
                  </a:cubicBezTo>
                  <a:close/>
                  <a:moveTo>
                    <a:pt x="162" y="73"/>
                  </a:moveTo>
                  <a:lnTo>
                    <a:pt x="162" y="73"/>
                  </a:lnTo>
                  <a:cubicBezTo>
                    <a:pt x="162" y="58"/>
                    <a:pt x="177" y="29"/>
                    <a:pt x="192" y="29"/>
                  </a:cubicBezTo>
                  <a:cubicBezTo>
                    <a:pt x="236" y="29"/>
                    <a:pt x="236" y="29"/>
                    <a:pt x="236" y="29"/>
                  </a:cubicBezTo>
                  <a:cubicBezTo>
                    <a:pt x="251" y="29"/>
                    <a:pt x="280" y="58"/>
                    <a:pt x="280" y="73"/>
                  </a:cubicBezTo>
                  <a:cubicBezTo>
                    <a:pt x="280" y="117"/>
                    <a:pt x="280" y="117"/>
                    <a:pt x="280" y="117"/>
                  </a:cubicBezTo>
                  <a:cubicBezTo>
                    <a:pt x="162" y="117"/>
                    <a:pt x="162" y="117"/>
                    <a:pt x="162" y="117"/>
                  </a:cubicBezTo>
                  <a:lnTo>
                    <a:pt x="162" y="73"/>
                  </a:lnTo>
                  <a:close/>
                  <a:moveTo>
                    <a:pt x="280" y="544"/>
                  </a:moveTo>
                  <a:lnTo>
                    <a:pt x="280" y="544"/>
                  </a:lnTo>
                  <a:cubicBezTo>
                    <a:pt x="280" y="559"/>
                    <a:pt x="251" y="588"/>
                    <a:pt x="236" y="588"/>
                  </a:cubicBezTo>
                  <a:cubicBezTo>
                    <a:pt x="192" y="588"/>
                    <a:pt x="192" y="588"/>
                    <a:pt x="192" y="588"/>
                  </a:cubicBezTo>
                  <a:cubicBezTo>
                    <a:pt x="177" y="588"/>
                    <a:pt x="162" y="559"/>
                    <a:pt x="162" y="544"/>
                  </a:cubicBezTo>
                  <a:cubicBezTo>
                    <a:pt x="162" y="382"/>
                    <a:pt x="162" y="382"/>
                    <a:pt x="162" y="382"/>
                  </a:cubicBezTo>
                  <a:cubicBezTo>
                    <a:pt x="280" y="382"/>
                    <a:pt x="280" y="382"/>
                    <a:pt x="280" y="382"/>
                  </a:cubicBezTo>
                  <a:lnTo>
                    <a:pt x="280" y="544"/>
                  </a:lnTo>
                  <a:close/>
                  <a:moveTo>
                    <a:pt x="427" y="338"/>
                  </a:moveTo>
                  <a:lnTo>
                    <a:pt x="427" y="338"/>
                  </a:lnTo>
                  <a:cubicBezTo>
                    <a:pt x="427" y="353"/>
                    <a:pt x="413" y="353"/>
                    <a:pt x="413" y="353"/>
                  </a:cubicBezTo>
                  <a:cubicBezTo>
                    <a:pt x="59" y="353"/>
                    <a:pt x="59" y="353"/>
                    <a:pt x="59" y="353"/>
                  </a:cubicBezTo>
                  <a:cubicBezTo>
                    <a:pt x="45" y="353"/>
                    <a:pt x="45" y="338"/>
                    <a:pt x="45" y="323"/>
                  </a:cubicBezTo>
                  <a:cubicBezTo>
                    <a:pt x="45" y="176"/>
                    <a:pt x="45" y="176"/>
                    <a:pt x="45" y="176"/>
                  </a:cubicBezTo>
                  <a:cubicBezTo>
                    <a:pt x="45" y="162"/>
                    <a:pt x="45" y="147"/>
                    <a:pt x="59" y="147"/>
                  </a:cubicBezTo>
                  <a:cubicBezTo>
                    <a:pt x="413" y="147"/>
                    <a:pt x="413" y="147"/>
                    <a:pt x="413" y="147"/>
                  </a:cubicBezTo>
                  <a:cubicBezTo>
                    <a:pt x="413" y="147"/>
                    <a:pt x="427" y="147"/>
                    <a:pt x="427" y="162"/>
                  </a:cubicBezTo>
                  <a:cubicBezTo>
                    <a:pt x="472" y="250"/>
                    <a:pt x="472" y="250"/>
                    <a:pt x="472" y="250"/>
                  </a:cubicBezTo>
                  <a:lnTo>
                    <a:pt x="427" y="3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defRPr/>
              </a:pPr>
              <a:endParaRPr lang="zh-CN" altLang="en-US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1036451" y="1982052"/>
            <a:ext cx="1819575" cy="47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3131219" y="3916239"/>
            <a:ext cx="1819575" cy="47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5221923" y="2828686"/>
            <a:ext cx="2048119" cy="47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7477534" y="4102502"/>
            <a:ext cx="2231116" cy="47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9246133" y="2206992"/>
            <a:ext cx="2416024" cy="479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5970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7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8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accel="100000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7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8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accel="100000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1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2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88" grpId="0" animBg="1"/>
          <p:bldP spid="89" grpId="0" animBg="1"/>
          <p:bldP spid="90" grpId="0" animBg="1"/>
          <p:bldP spid="91" grpId="0" animBg="1"/>
          <p:bldP spid="93" grpId="0" animBg="1"/>
          <p:bldP spid="94" grpId="0" animBg="1"/>
          <p:bldP spid="114" grpId="0"/>
          <p:bldP spid="115" grpId="0"/>
          <p:bldP spid="116" grpId="0"/>
          <p:bldP spid="118" grpId="0"/>
          <p:bldP spid="1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ac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8" ac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88" grpId="0" animBg="1"/>
          <p:bldP spid="89" grpId="0" animBg="1"/>
          <p:bldP spid="90" grpId="0" animBg="1"/>
          <p:bldP spid="91" grpId="0" animBg="1"/>
          <p:bldP spid="93" grpId="0" animBg="1"/>
          <p:bldP spid="94" grpId="0" animBg="1"/>
          <p:bldP spid="114" grpId="0"/>
          <p:bldP spid="115" grpId="0"/>
          <p:bldP spid="116" grpId="0"/>
          <p:bldP spid="118" grpId="0"/>
          <p:bldP spid="119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71041" y="2071599"/>
            <a:ext cx="10049918" cy="4108221"/>
            <a:chOff x="1071041" y="1930629"/>
            <a:chExt cx="10049918" cy="4108221"/>
          </a:xfrm>
        </p:grpSpPr>
        <p:sp>
          <p:nvSpPr>
            <p:cNvPr id="44" name="RelativeShape1"/>
            <p:cNvSpPr/>
            <p:nvPr/>
          </p:nvSpPr>
          <p:spPr bwMode="auto">
            <a:xfrm>
              <a:off x="1185863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5" name="RelativeShape2"/>
            <p:cNvSpPr/>
            <p:nvPr/>
          </p:nvSpPr>
          <p:spPr bwMode="auto">
            <a:xfrm>
              <a:off x="2701331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6" name="RelativeShape4"/>
            <p:cNvSpPr/>
            <p:nvPr/>
          </p:nvSpPr>
          <p:spPr bwMode="auto">
            <a:xfrm>
              <a:off x="5723378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47" name="line"/>
            <p:cNvCxnSpPr/>
            <p:nvPr/>
          </p:nvCxnSpPr>
          <p:spPr>
            <a:xfrm>
              <a:off x="1071041" y="5552134"/>
              <a:ext cx="1004991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line"/>
            <p:cNvCxnSpPr/>
            <p:nvPr/>
          </p:nvCxnSpPr>
          <p:spPr>
            <a:xfrm>
              <a:off x="1071041" y="6038850"/>
              <a:ext cx="1004991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CustomText1"/>
            <p:cNvSpPr/>
            <p:nvPr/>
          </p:nvSpPr>
          <p:spPr bwMode="auto">
            <a:xfrm>
              <a:off x="1979011" y="5671939"/>
              <a:ext cx="800111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1" name="ValueText1"/>
            <p:cNvSpPr/>
            <p:nvPr/>
          </p:nvSpPr>
          <p:spPr bwMode="auto">
            <a:xfrm>
              <a:off x="2104915" y="2708285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32500" lnSpcReduction="20000"/>
            </a:bodyPr>
            <a:lstStyle/>
            <a:p>
              <a:pPr algn="ctr"/>
              <a:r>
                <a:rPr lang="en-US" sz="6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74%</a:t>
              </a:r>
            </a:p>
          </p:txBody>
        </p:sp>
        <p:sp>
          <p:nvSpPr>
            <p:cNvPr id="52" name="ValueShape1"/>
            <p:cNvSpPr/>
            <p:nvPr/>
          </p:nvSpPr>
          <p:spPr bwMode="auto">
            <a:xfrm>
              <a:off x="1185863" y="3324644"/>
              <a:ext cx="2260086" cy="221332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rgbClr val="404040">
                <a:alpha val="7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3" name="CustomText2"/>
            <p:cNvSpPr/>
            <p:nvPr/>
          </p:nvSpPr>
          <p:spPr bwMode="auto">
            <a:xfrm>
              <a:off x="3478884" y="5671939"/>
              <a:ext cx="800110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5" name="ValueText2"/>
            <p:cNvSpPr/>
            <p:nvPr/>
          </p:nvSpPr>
          <p:spPr bwMode="auto">
            <a:xfrm>
              <a:off x="3620383" y="2229727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sz="600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90%</a:t>
              </a:r>
            </a:p>
          </p:txBody>
        </p:sp>
        <p:sp>
          <p:nvSpPr>
            <p:cNvPr id="56" name="ValueShape2"/>
            <p:cNvSpPr/>
            <p:nvPr/>
          </p:nvSpPr>
          <p:spPr bwMode="auto">
            <a:xfrm>
              <a:off x="2701331" y="2846086"/>
              <a:ext cx="2260086" cy="269188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7" name="RelativeShape3"/>
            <p:cNvSpPr/>
            <p:nvPr/>
          </p:nvSpPr>
          <p:spPr bwMode="auto">
            <a:xfrm>
              <a:off x="4248769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ValueShape3"/>
            <p:cNvSpPr/>
            <p:nvPr/>
          </p:nvSpPr>
          <p:spPr bwMode="auto">
            <a:xfrm>
              <a:off x="4248769" y="3175095"/>
              <a:ext cx="2260086" cy="23628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rgbClr val="404040">
                <a:alpha val="7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9" name="CustomText3"/>
            <p:cNvSpPr/>
            <p:nvPr/>
          </p:nvSpPr>
          <p:spPr bwMode="auto">
            <a:xfrm>
              <a:off x="4978252" y="5671939"/>
              <a:ext cx="801120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1" name="ValueText3"/>
            <p:cNvSpPr/>
            <p:nvPr/>
          </p:nvSpPr>
          <p:spPr bwMode="auto">
            <a:xfrm>
              <a:off x="5167821" y="2558736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32500" lnSpcReduction="20000"/>
            </a:bodyPr>
            <a:lstStyle/>
            <a:p>
              <a:pPr algn="ctr"/>
              <a:r>
                <a:rPr lang="en-US" altLang="zh-CN" sz="600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79%</a:t>
              </a:r>
            </a:p>
          </p:txBody>
        </p:sp>
        <p:sp>
          <p:nvSpPr>
            <p:cNvPr id="62" name="CustomText4"/>
            <p:cNvSpPr/>
            <p:nvPr/>
          </p:nvSpPr>
          <p:spPr bwMode="auto">
            <a:xfrm>
              <a:off x="6478630" y="5671939"/>
              <a:ext cx="800111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4" name="ValueText4"/>
            <p:cNvSpPr/>
            <p:nvPr/>
          </p:nvSpPr>
          <p:spPr bwMode="auto">
            <a:xfrm>
              <a:off x="6642430" y="1930629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25000" lnSpcReduction="20000"/>
            </a:bodyPr>
            <a:lstStyle/>
            <a:p>
              <a:pPr algn="ctr"/>
              <a:r>
                <a:rPr lang="en-US" altLang="zh-CN" sz="600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100%</a:t>
              </a:r>
            </a:p>
          </p:txBody>
        </p:sp>
        <p:sp>
          <p:nvSpPr>
            <p:cNvPr id="65" name="ValueShape4"/>
            <p:cNvSpPr/>
            <p:nvPr/>
          </p:nvSpPr>
          <p:spPr bwMode="auto">
            <a:xfrm>
              <a:off x="5723378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6" name="CustomText5"/>
            <p:cNvSpPr/>
            <p:nvPr/>
          </p:nvSpPr>
          <p:spPr bwMode="auto">
            <a:xfrm>
              <a:off x="7978503" y="5671939"/>
              <a:ext cx="800111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  <a:endPara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7" name="RelativeShape5"/>
            <p:cNvSpPr/>
            <p:nvPr/>
          </p:nvSpPr>
          <p:spPr bwMode="auto">
            <a:xfrm>
              <a:off x="7248515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9" name="ValueText5"/>
            <p:cNvSpPr/>
            <p:nvPr/>
          </p:nvSpPr>
          <p:spPr bwMode="auto">
            <a:xfrm>
              <a:off x="8167567" y="2738194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32500" lnSpcReduction="20000"/>
            </a:bodyPr>
            <a:lstStyle/>
            <a:p>
              <a:pPr algn="ctr"/>
              <a:r>
                <a:rPr lang="en-US" altLang="zh-CN" sz="600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73%</a:t>
              </a:r>
            </a:p>
          </p:txBody>
        </p:sp>
        <p:sp>
          <p:nvSpPr>
            <p:cNvPr id="70" name="ValueShape5"/>
            <p:cNvSpPr/>
            <p:nvPr/>
          </p:nvSpPr>
          <p:spPr bwMode="auto">
            <a:xfrm>
              <a:off x="7248515" y="3354553"/>
              <a:ext cx="2260086" cy="218341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rgbClr val="404040">
                <a:alpha val="70000"/>
              </a:srgb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1" name="CustomText6"/>
            <p:cNvSpPr/>
            <p:nvPr/>
          </p:nvSpPr>
          <p:spPr bwMode="auto">
            <a:xfrm>
              <a:off x="9477872" y="5671939"/>
              <a:ext cx="801120" cy="30915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Text here</a:t>
              </a:r>
            </a:p>
          </p:txBody>
        </p:sp>
        <p:sp>
          <p:nvSpPr>
            <p:cNvPr id="72" name="RelativeShape6"/>
            <p:cNvSpPr/>
            <p:nvPr/>
          </p:nvSpPr>
          <p:spPr bwMode="auto">
            <a:xfrm>
              <a:off x="8748389" y="2546988"/>
              <a:ext cx="2260086" cy="299098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6149" y="0"/>
                    <a:pt x="4045" y="4019"/>
                    <a:pt x="3163" y="7928"/>
                  </a:cubicBezTo>
                  <a:cubicBezTo>
                    <a:pt x="2135" y="12489"/>
                    <a:pt x="1080" y="17046"/>
                    <a:pt x="0" y="21600"/>
                  </a:cubicBezTo>
                  <a:lnTo>
                    <a:pt x="21600" y="21600"/>
                  </a:lnTo>
                  <a:cubicBezTo>
                    <a:pt x="20519" y="17046"/>
                    <a:pt x="19464" y="12489"/>
                    <a:pt x="18436" y="7928"/>
                  </a:cubicBezTo>
                  <a:cubicBezTo>
                    <a:pt x="17554" y="4019"/>
                    <a:pt x="15450" y="0"/>
                    <a:pt x="10800" y="0"/>
                  </a:cubicBezTo>
                  <a:close/>
                </a:path>
              </a:pathLst>
            </a:custGeom>
            <a:noFill/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4" name="ValueText6"/>
            <p:cNvSpPr/>
            <p:nvPr/>
          </p:nvSpPr>
          <p:spPr bwMode="auto">
            <a:xfrm>
              <a:off x="9667441" y="2319456"/>
              <a:ext cx="421982" cy="2760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0" tIns="0" rIns="0" bIns="0" anchor="ctr" anchorCtr="1">
              <a:prstTxWarp prst="textPlain">
                <a:avLst/>
              </a:prstTxWarp>
              <a:normAutofit fontScale="32500" lnSpcReduction="20000"/>
            </a:bodyPr>
            <a:lstStyle/>
            <a:p>
              <a:pPr algn="ctr"/>
              <a:r>
                <a:rPr lang="en-US" altLang="zh-CN" sz="6000">
                  <a:solidFill>
                    <a:schemeClr val="tx1">
                      <a:lumMod val="65000"/>
                      <a:lumOff val="35000"/>
                    </a:schemeClr>
                  </a:solidFill>
                  <a:latin typeface="Impact" panose="020B0806030902050204" pitchFamily="34" charset="0"/>
                </a:rPr>
                <a:t>87%</a:t>
              </a:r>
            </a:p>
          </p:txBody>
        </p:sp>
        <p:sp>
          <p:nvSpPr>
            <p:cNvPr id="75" name="ValueShape6"/>
            <p:cNvSpPr/>
            <p:nvPr/>
          </p:nvSpPr>
          <p:spPr bwMode="auto">
            <a:xfrm>
              <a:off x="8748389" y="2935815"/>
              <a:ext cx="2260086" cy="26021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5879" y="0"/>
                    <a:pt x="5931" y="11296"/>
                    <a:pt x="3163" y="17598"/>
                  </a:cubicBezTo>
                  <a:cubicBezTo>
                    <a:pt x="2360" y="19429"/>
                    <a:pt x="1260" y="20819"/>
                    <a:pt x="0" y="21600"/>
                  </a:cubicBezTo>
                  <a:lnTo>
                    <a:pt x="21600" y="21600"/>
                  </a:lnTo>
                  <a:cubicBezTo>
                    <a:pt x="20339" y="20819"/>
                    <a:pt x="19239" y="19429"/>
                    <a:pt x="18436" y="17598"/>
                  </a:cubicBezTo>
                  <a:cubicBezTo>
                    <a:pt x="15668" y="11296"/>
                    <a:pt x="15720" y="0"/>
                    <a:pt x="1080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3969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15">
            <a:extLst>
              <a:ext uri="{FF2B5EF4-FFF2-40B4-BE49-F238E27FC236}">
                <a16:creationId xmlns:a16="http://schemas.microsoft.com/office/drawing/2014/main" id="{471BF560-BE97-4F81-8F3C-3B106C6678A7}"/>
              </a:ext>
            </a:extLst>
          </p:cNvPr>
          <p:cNvGrpSpPr/>
          <p:nvPr/>
        </p:nvGrpSpPr>
        <p:grpSpPr>
          <a:xfrm>
            <a:off x="1758548" y="3537889"/>
            <a:ext cx="2982956" cy="2215991"/>
            <a:chOff x="4602993" y="901617"/>
            <a:chExt cx="2983359" cy="2215990"/>
          </a:xfrm>
        </p:grpSpPr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8C99FD1F-537B-4F4C-852A-E75EB5BD8830}"/>
                </a:ext>
              </a:extLst>
            </p:cNvPr>
            <p:cNvSpPr txBox="1"/>
            <p:nvPr/>
          </p:nvSpPr>
          <p:spPr>
            <a:xfrm>
              <a:off x="5019553" y="901617"/>
              <a:ext cx="2150238" cy="2215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</a:rPr>
                <a:t>03</a:t>
              </a:r>
              <a:endParaRPr lang="zh-CN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4906945C-AE92-48DB-B7BF-746E85AF38FC}"/>
                </a:ext>
              </a:extLst>
            </p:cNvPr>
            <p:cNvSpPr txBox="1"/>
            <p:nvPr/>
          </p:nvSpPr>
          <p:spPr>
            <a:xfrm>
              <a:off x="4602993" y="1840336"/>
              <a:ext cx="2983359" cy="338554"/>
            </a:xfrm>
            <a:prstGeom prst="rect">
              <a:avLst/>
            </a:prstGeom>
            <a:solidFill>
              <a:srgbClr val="35383F"/>
            </a:solidFill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/>
                  </a:solidFill>
                </a:rPr>
                <a:t>part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本框 7">
            <a:extLst>
              <a:ext uri="{FF2B5EF4-FFF2-40B4-BE49-F238E27FC236}">
                <a16:creationId xmlns:a16="http://schemas.microsoft.com/office/drawing/2014/main" id="{B85410CB-7E29-4C5B-BA01-C1CBD157B933}"/>
              </a:ext>
            </a:extLst>
          </p:cNvPr>
          <p:cNvSpPr txBox="1"/>
          <p:nvPr/>
        </p:nvSpPr>
        <p:spPr>
          <a:xfrm>
            <a:off x="5088998" y="3999692"/>
            <a:ext cx="2954637" cy="646192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3599" dirty="0">
                <a:solidFill>
                  <a:schemeClr val="bg1"/>
                </a:solidFill>
                <a:latin typeface="Arial"/>
                <a:ea typeface="微软雅黑"/>
              </a:rPr>
              <a:t>成功项目展示</a:t>
            </a:r>
          </a:p>
        </p:txBody>
      </p:sp>
      <p:grpSp>
        <p:nvGrpSpPr>
          <p:cNvPr id="13" name="组合 10">
            <a:extLst>
              <a:ext uri="{FF2B5EF4-FFF2-40B4-BE49-F238E27FC236}">
                <a16:creationId xmlns:a16="http://schemas.microsoft.com/office/drawing/2014/main" id="{7E60002F-D5DE-428B-8A17-FFFA1BD47835}"/>
              </a:ext>
            </a:extLst>
          </p:cNvPr>
          <p:cNvGrpSpPr/>
          <p:nvPr/>
        </p:nvGrpSpPr>
        <p:grpSpPr>
          <a:xfrm>
            <a:off x="5088998" y="4844878"/>
            <a:ext cx="4330663" cy="338554"/>
            <a:chOff x="4157009" y="3440531"/>
            <a:chExt cx="4331248" cy="338552"/>
          </a:xfrm>
        </p:grpSpPr>
        <p:sp>
          <p:nvSpPr>
            <p:cNvPr id="14" name="文本框 8">
              <a:extLst>
                <a:ext uri="{FF2B5EF4-FFF2-40B4-BE49-F238E27FC236}">
                  <a16:creationId xmlns:a16="http://schemas.microsoft.com/office/drawing/2014/main" id="{02FD9C6D-B43E-4CCD-8A4B-3A79ADFFF940}"/>
                </a:ext>
              </a:extLst>
            </p:cNvPr>
            <p:cNvSpPr txBox="1"/>
            <p:nvPr/>
          </p:nvSpPr>
          <p:spPr>
            <a:xfrm>
              <a:off x="4157009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  <p:sp>
          <p:nvSpPr>
            <p:cNvPr id="15" name="文本框 9">
              <a:extLst>
                <a:ext uri="{FF2B5EF4-FFF2-40B4-BE49-F238E27FC236}">
                  <a16:creationId xmlns:a16="http://schemas.microsoft.com/office/drawing/2014/main" id="{839E5270-8273-4911-9465-59B83455FFB1}"/>
                </a:ext>
              </a:extLst>
            </p:cNvPr>
            <p:cNvSpPr txBox="1"/>
            <p:nvPr/>
          </p:nvSpPr>
          <p:spPr>
            <a:xfrm>
              <a:off x="6373290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22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e2e1ba-55fc-4a0c-8f0a-9add21f7f1c9"/>
          <p:cNvGrpSpPr>
            <a:grpSpLocks noChangeAspect="1"/>
          </p:cNvGrpSpPr>
          <p:nvPr/>
        </p:nvGrpSpPr>
        <p:grpSpPr>
          <a:xfrm>
            <a:off x="1110550" y="1545739"/>
            <a:ext cx="9970903" cy="4751775"/>
            <a:chOff x="1503962" y="1269514"/>
            <a:chExt cx="9970903" cy="4751774"/>
          </a:xfrm>
        </p:grpSpPr>
        <p:grpSp>
          <p:nvGrpSpPr>
            <p:cNvPr id="3" name="Group 39"/>
            <p:cNvGrpSpPr/>
            <p:nvPr/>
          </p:nvGrpSpPr>
          <p:grpSpPr>
            <a:xfrm>
              <a:off x="1503962" y="1269514"/>
              <a:ext cx="4597624" cy="4751774"/>
              <a:chOff x="849666" y="1269514"/>
              <a:chExt cx="4597624" cy="4751774"/>
            </a:xfrm>
          </p:grpSpPr>
          <p:sp>
            <p:nvSpPr>
              <p:cNvPr id="19" name="îŝḷîḓé-Arc 5"/>
              <p:cNvSpPr/>
              <p:nvPr/>
            </p:nvSpPr>
            <p:spPr>
              <a:xfrm>
                <a:off x="849666" y="1433424"/>
                <a:ext cx="4587864" cy="4587864"/>
              </a:xfrm>
              <a:prstGeom prst="arc">
                <a:avLst>
                  <a:gd name="adj1" fmla="val 20230496"/>
                  <a:gd name="adj2" fmla="val 21370915"/>
                </a:avLst>
              </a:prstGeom>
              <a:noFill/>
              <a:ln w="28575" cap="rnd">
                <a:solidFill>
                  <a:schemeClr val="accent2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0" name="îŝḷîḓé-Arc 6"/>
              <p:cNvSpPr/>
              <p:nvPr/>
            </p:nvSpPr>
            <p:spPr>
              <a:xfrm>
                <a:off x="859426" y="1433424"/>
                <a:ext cx="4587864" cy="4587864"/>
              </a:xfrm>
              <a:prstGeom prst="arc">
                <a:avLst>
                  <a:gd name="adj1" fmla="val 43325"/>
                  <a:gd name="adj2" fmla="val 3696807"/>
                </a:avLst>
              </a:prstGeom>
              <a:noFill/>
              <a:ln w="28575" cap="rnd">
                <a:solidFill>
                  <a:schemeClr val="accent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1" name="îŝḷîḓé-Oval 7"/>
              <p:cNvSpPr/>
              <p:nvPr/>
            </p:nvSpPr>
            <p:spPr>
              <a:xfrm>
                <a:off x="1155689" y="1729688"/>
                <a:ext cx="3995334" cy="3995334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2" name="îŝḷîḓé-Oval 8"/>
              <p:cNvSpPr/>
              <p:nvPr/>
            </p:nvSpPr>
            <p:spPr>
              <a:xfrm>
                <a:off x="1511761" y="2085760"/>
                <a:ext cx="3283189" cy="32831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3" name="îŝḷîḓé-Oval 9"/>
              <p:cNvSpPr/>
              <p:nvPr/>
            </p:nvSpPr>
            <p:spPr>
              <a:xfrm>
                <a:off x="1871473" y="2445471"/>
                <a:ext cx="2563766" cy="256376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4" name="îŝḷîḓé-Oval 10"/>
              <p:cNvSpPr/>
              <p:nvPr/>
            </p:nvSpPr>
            <p:spPr>
              <a:xfrm>
                <a:off x="2172453" y="2759926"/>
                <a:ext cx="1934857" cy="193485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5" name="îŝḷîḓé-Oval 11"/>
              <p:cNvSpPr/>
              <p:nvPr/>
            </p:nvSpPr>
            <p:spPr>
              <a:xfrm>
                <a:off x="2437092" y="3024566"/>
                <a:ext cx="1405578" cy="140557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6" name="îŝḷîḓé-Oval 12"/>
              <p:cNvSpPr/>
              <p:nvPr/>
            </p:nvSpPr>
            <p:spPr>
              <a:xfrm>
                <a:off x="2665468" y="3252941"/>
                <a:ext cx="948827" cy="94882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27" name="îŝḷîḓé-Oval 13"/>
              <p:cNvSpPr/>
              <p:nvPr/>
            </p:nvSpPr>
            <p:spPr>
              <a:xfrm>
                <a:off x="2899637" y="3487111"/>
                <a:ext cx="480488" cy="48048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grpSp>
            <p:nvGrpSpPr>
              <p:cNvPr id="28" name="Group 14"/>
              <p:cNvGrpSpPr/>
              <p:nvPr/>
            </p:nvGrpSpPr>
            <p:grpSpPr>
              <a:xfrm rot="18972328" flipH="1">
                <a:off x="1710884" y="1269514"/>
                <a:ext cx="907690" cy="2899257"/>
                <a:chOff x="943993" y="1899821"/>
                <a:chExt cx="584445" cy="1866782"/>
              </a:xfrm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grpSpPr>
            <p:sp>
              <p:nvSpPr>
                <p:cNvPr id="30" name="îŝḷîḓé-Freeform: Shape 15"/>
                <p:cNvSpPr/>
                <p:nvPr/>
              </p:nvSpPr>
              <p:spPr>
                <a:xfrm>
                  <a:off x="1186649" y="1973314"/>
                  <a:ext cx="44388" cy="1793289"/>
                </a:xfrm>
                <a:custGeom>
                  <a:avLst/>
                  <a:gdLst>
                    <a:gd name="connsiteX0" fmla="*/ 44388 w 44388"/>
                    <a:gd name="connsiteY0" fmla="*/ 0 h 1793289"/>
                    <a:gd name="connsiteX1" fmla="*/ 44388 w 44388"/>
                    <a:gd name="connsiteY1" fmla="*/ 1793289 h 1793289"/>
                    <a:gd name="connsiteX2" fmla="*/ 0 w 44388"/>
                    <a:gd name="connsiteY2" fmla="*/ 1748901 h 1793289"/>
                    <a:gd name="connsiteX3" fmla="*/ 0 w 44388"/>
                    <a:gd name="connsiteY3" fmla="*/ 44388 h 1793289"/>
                    <a:gd name="connsiteX4" fmla="*/ 44388 w 44388"/>
                    <a:gd name="connsiteY4" fmla="*/ 0 h 1793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388" h="1793289">
                      <a:moveTo>
                        <a:pt x="44388" y="0"/>
                      </a:moveTo>
                      <a:lnTo>
                        <a:pt x="44388" y="1793289"/>
                      </a:lnTo>
                      <a:cubicBezTo>
                        <a:pt x="19873" y="1793289"/>
                        <a:pt x="0" y="1773416"/>
                        <a:pt x="0" y="1748901"/>
                      </a:cubicBezTo>
                      <a:lnTo>
                        <a:pt x="0" y="44388"/>
                      </a:lnTo>
                      <a:cubicBezTo>
                        <a:pt x="0" y="19873"/>
                        <a:pt x="19873" y="0"/>
                        <a:pt x="44388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31" name="îŝḷîḓé-Freeform: Shape 16"/>
                <p:cNvSpPr/>
                <p:nvPr/>
              </p:nvSpPr>
              <p:spPr>
                <a:xfrm flipH="1">
                  <a:off x="1231038" y="1973313"/>
                  <a:ext cx="44388" cy="1793289"/>
                </a:xfrm>
                <a:custGeom>
                  <a:avLst/>
                  <a:gdLst>
                    <a:gd name="connsiteX0" fmla="*/ 44388 w 44388"/>
                    <a:gd name="connsiteY0" fmla="*/ 0 h 1793289"/>
                    <a:gd name="connsiteX1" fmla="*/ 44388 w 44388"/>
                    <a:gd name="connsiteY1" fmla="*/ 1793289 h 1793289"/>
                    <a:gd name="connsiteX2" fmla="*/ 0 w 44388"/>
                    <a:gd name="connsiteY2" fmla="*/ 1748901 h 1793289"/>
                    <a:gd name="connsiteX3" fmla="*/ 0 w 44388"/>
                    <a:gd name="connsiteY3" fmla="*/ 44388 h 1793289"/>
                    <a:gd name="connsiteX4" fmla="*/ 44388 w 44388"/>
                    <a:gd name="connsiteY4" fmla="*/ 0 h 1793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388" h="1793289">
                      <a:moveTo>
                        <a:pt x="44388" y="0"/>
                      </a:moveTo>
                      <a:lnTo>
                        <a:pt x="44388" y="1793289"/>
                      </a:lnTo>
                      <a:cubicBezTo>
                        <a:pt x="19873" y="1793289"/>
                        <a:pt x="0" y="1773416"/>
                        <a:pt x="0" y="1748901"/>
                      </a:cubicBezTo>
                      <a:lnTo>
                        <a:pt x="0" y="44388"/>
                      </a:lnTo>
                      <a:cubicBezTo>
                        <a:pt x="0" y="19873"/>
                        <a:pt x="19873" y="0"/>
                        <a:pt x="4438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32" name="îŝḷîḓé-Parallelogram 17"/>
                <p:cNvSpPr/>
                <p:nvPr/>
              </p:nvSpPr>
              <p:spPr>
                <a:xfrm rot="16200000" flipV="1">
                  <a:off x="1159899" y="1993153"/>
                  <a:ext cx="461872" cy="275207"/>
                </a:xfrm>
                <a:prstGeom prst="parallelogram">
                  <a:avLst>
                    <a:gd name="adj" fmla="val 57754"/>
                  </a:avLst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33" name="îŝḷîḓé-Parallelogram 18"/>
                <p:cNvSpPr/>
                <p:nvPr/>
              </p:nvSpPr>
              <p:spPr>
                <a:xfrm rot="5400000" flipH="1" flipV="1">
                  <a:off x="834385" y="2009429"/>
                  <a:ext cx="461872" cy="242655"/>
                </a:xfrm>
                <a:prstGeom prst="parallelogram">
                  <a:avLst>
                    <a:gd name="adj" fmla="val 65071"/>
                  </a:avLst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</p:grpSp>
          <p:sp>
            <p:nvSpPr>
              <p:cNvPr id="29" name="îŝḷîḓé-Arc 19"/>
              <p:cNvSpPr/>
              <p:nvPr/>
            </p:nvSpPr>
            <p:spPr>
              <a:xfrm>
                <a:off x="849666" y="1433424"/>
                <a:ext cx="4587864" cy="4587864"/>
              </a:xfrm>
              <a:prstGeom prst="arc">
                <a:avLst>
                  <a:gd name="adj1" fmla="val 19067119"/>
                  <a:gd name="adj2" fmla="val 19881577"/>
                </a:avLst>
              </a:prstGeom>
              <a:noFill/>
              <a:ln w="28575" cap="rnd">
                <a:solidFill>
                  <a:schemeClr val="accent3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4" name="Group 20"/>
            <p:cNvGrpSpPr/>
            <p:nvPr/>
          </p:nvGrpSpPr>
          <p:grpSpPr>
            <a:xfrm>
              <a:off x="7310573" y="5115204"/>
              <a:ext cx="525206" cy="493332"/>
              <a:chOff x="2824761" y="1419473"/>
              <a:chExt cx="496888" cy="466725"/>
            </a:xfrm>
            <a:solidFill>
              <a:schemeClr val="accent4"/>
            </a:solidFill>
          </p:grpSpPr>
          <p:sp>
            <p:nvSpPr>
              <p:cNvPr id="17" name="is1ide-Oval 21"/>
              <p:cNvSpPr/>
              <p:nvPr/>
            </p:nvSpPr>
            <p:spPr bwMode="auto">
              <a:xfrm>
                <a:off x="3066061" y="1676648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8" name="is1ide-Freeform: Shape 22"/>
              <p:cNvSpPr/>
              <p:nvPr/>
            </p:nvSpPr>
            <p:spPr bwMode="auto">
              <a:xfrm>
                <a:off x="2824761" y="1419473"/>
                <a:ext cx="496888" cy="466725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4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6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6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5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7" y="124"/>
                      <a:pt x="116" y="115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7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7"/>
                      <a:pt x="106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3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30"/>
                      <a:pt x="8" y="26"/>
                      <a:pt x="8" y="22"/>
                    </a:cubicBezTo>
                    <a:cubicBezTo>
                      <a:pt x="8" y="15"/>
                      <a:pt x="15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6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5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3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7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4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6" y="88"/>
                      <a:pt x="60" y="83"/>
                      <a:pt x="60" y="76"/>
                    </a:cubicBezTo>
                    <a:cubicBezTo>
                      <a:pt x="60" y="70"/>
                      <a:pt x="66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1" y="64"/>
                      <a:pt x="113" y="63"/>
                      <a:pt x="115" y="61"/>
                    </a:cubicBezTo>
                    <a:cubicBezTo>
                      <a:pt x="115" y="61"/>
                      <a:pt x="116" y="60"/>
                      <a:pt x="116" y="59"/>
                    </a:cubicBezTo>
                    <a:cubicBezTo>
                      <a:pt x="116" y="59"/>
                      <a:pt x="116" y="59"/>
                      <a:pt x="116" y="59"/>
                    </a:cubicBezTo>
                    <a:cubicBezTo>
                      <a:pt x="119" y="63"/>
                      <a:pt x="120" y="67"/>
                      <a:pt x="120" y="72"/>
                    </a:cubicBezTo>
                    <a:cubicBezTo>
                      <a:pt x="120" y="79"/>
                      <a:pt x="118" y="84"/>
                      <a:pt x="114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grpSp>
          <p:nvGrpSpPr>
            <p:cNvPr id="5" name="Group 23"/>
            <p:cNvGrpSpPr/>
            <p:nvPr/>
          </p:nvGrpSpPr>
          <p:grpSpPr>
            <a:xfrm>
              <a:off x="7256061" y="4029178"/>
              <a:ext cx="508431" cy="510108"/>
              <a:chOff x="1567461" y="2198935"/>
              <a:chExt cx="481013" cy="482600"/>
            </a:xfrm>
            <a:solidFill>
              <a:schemeClr val="accent3"/>
            </a:solidFill>
          </p:grpSpPr>
          <p:sp>
            <p:nvSpPr>
              <p:cNvPr id="14" name="is1ide-Freeform: Shape 24"/>
              <p:cNvSpPr/>
              <p:nvPr/>
            </p:nvSpPr>
            <p:spPr bwMode="auto">
              <a:xfrm>
                <a:off x="1567461" y="2198935"/>
                <a:ext cx="481013" cy="482600"/>
              </a:xfrm>
              <a:custGeom>
                <a:avLst/>
                <a:gdLst>
                  <a:gd name="T0" fmla="*/ 109 w 128"/>
                  <a:gd name="T1" fmla="*/ 48 h 128"/>
                  <a:gd name="T2" fmla="*/ 114 w 128"/>
                  <a:gd name="T3" fmla="*/ 33 h 128"/>
                  <a:gd name="T4" fmla="*/ 105 w 128"/>
                  <a:gd name="T5" fmla="*/ 15 h 128"/>
                  <a:gd name="T6" fmla="*/ 95 w 128"/>
                  <a:gd name="T7" fmla="*/ 14 h 128"/>
                  <a:gd name="T8" fmla="*/ 80 w 128"/>
                  <a:gd name="T9" fmla="*/ 19 h 128"/>
                  <a:gd name="T10" fmla="*/ 69 w 128"/>
                  <a:gd name="T11" fmla="*/ 0 h 128"/>
                  <a:gd name="T12" fmla="*/ 51 w 128"/>
                  <a:gd name="T13" fmla="*/ 6 h 128"/>
                  <a:gd name="T14" fmla="*/ 43 w 128"/>
                  <a:gd name="T15" fmla="*/ 21 h 128"/>
                  <a:gd name="T16" fmla="*/ 28 w 128"/>
                  <a:gd name="T17" fmla="*/ 12 h 128"/>
                  <a:gd name="T18" fmla="*/ 15 w 128"/>
                  <a:gd name="T19" fmla="*/ 22 h 128"/>
                  <a:gd name="T20" fmla="*/ 21 w 128"/>
                  <a:gd name="T21" fmla="*/ 43 h 128"/>
                  <a:gd name="T22" fmla="*/ 6 w 128"/>
                  <a:gd name="T23" fmla="*/ 51 h 128"/>
                  <a:gd name="T24" fmla="*/ 0 w 128"/>
                  <a:gd name="T25" fmla="*/ 69 h 128"/>
                  <a:gd name="T26" fmla="*/ 19 w 128"/>
                  <a:gd name="T27" fmla="*/ 80 h 128"/>
                  <a:gd name="T28" fmla="*/ 14 w 128"/>
                  <a:gd name="T29" fmla="*/ 95 h 128"/>
                  <a:gd name="T30" fmla="*/ 22 w 128"/>
                  <a:gd name="T31" fmla="*/ 113 h 128"/>
                  <a:gd name="T32" fmla="*/ 33 w 128"/>
                  <a:gd name="T33" fmla="*/ 114 h 128"/>
                  <a:gd name="T34" fmla="*/ 48 w 128"/>
                  <a:gd name="T35" fmla="*/ 109 h 128"/>
                  <a:gd name="T36" fmla="*/ 58 w 128"/>
                  <a:gd name="T37" fmla="*/ 128 h 128"/>
                  <a:gd name="T38" fmla="*/ 77 w 128"/>
                  <a:gd name="T39" fmla="*/ 121 h 128"/>
                  <a:gd name="T40" fmla="*/ 85 w 128"/>
                  <a:gd name="T41" fmla="*/ 107 h 128"/>
                  <a:gd name="T42" fmla="*/ 100 w 128"/>
                  <a:gd name="T43" fmla="*/ 115 h 128"/>
                  <a:gd name="T44" fmla="*/ 113 w 128"/>
                  <a:gd name="T45" fmla="*/ 105 h 128"/>
                  <a:gd name="T46" fmla="*/ 107 w 128"/>
                  <a:gd name="T47" fmla="*/ 85 h 128"/>
                  <a:gd name="T48" fmla="*/ 121 w 128"/>
                  <a:gd name="T49" fmla="*/ 77 h 128"/>
                  <a:gd name="T50" fmla="*/ 128 w 128"/>
                  <a:gd name="T51" fmla="*/ 58 h 128"/>
                  <a:gd name="T52" fmla="*/ 108 w 128"/>
                  <a:gd name="T53" fmla="*/ 72 h 128"/>
                  <a:gd name="T54" fmla="*/ 100 w 128"/>
                  <a:gd name="T55" fmla="*/ 81 h 128"/>
                  <a:gd name="T56" fmla="*/ 107 w 128"/>
                  <a:gd name="T57" fmla="*/ 100 h 128"/>
                  <a:gd name="T58" fmla="*/ 89 w 128"/>
                  <a:gd name="T59" fmla="*/ 100 h 128"/>
                  <a:gd name="T60" fmla="*/ 81 w 128"/>
                  <a:gd name="T61" fmla="*/ 100 h 128"/>
                  <a:gd name="T62" fmla="*/ 72 w 128"/>
                  <a:gd name="T63" fmla="*/ 108 h 128"/>
                  <a:gd name="T64" fmla="*/ 58 w 128"/>
                  <a:gd name="T65" fmla="*/ 120 h 128"/>
                  <a:gd name="T66" fmla="*/ 51 w 128"/>
                  <a:gd name="T67" fmla="*/ 102 h 128"/>
                  <a:gd name="T68" fmla="*/ 43 w 128"/>
                  <a:gd name="T69" fmla="*/ 99 h 128"/>
                  <a:gd name="T70" fmla="*/ 28 w 128"/>
                  <a:gd name="T71" fmla="*/ 107 h 128"/>
                  <a:gd name="T72" fmla="*/ 27 w 128"/>
                  <a:gd name="T73" fmla="*/ 89 h 128"/>
                  <a:gd name="T74" fmla="*/ 26 w 128"/>
                  <a:gd name="T75" fmla="*/ 77 h 128"/>
                  <a:gd name="T76" fmla="*/ 8 w 128"/>
                  <a:gd name="T77" fmla="*/ 69 h 128"/>
                  <a:gd name="T78" fmla="*/ 20 w 128"/>
                  <a:gd name="T79" fmla="*/ 56 h 128"/>
                  <a:gd name="T80" fmla="*/ 28 w 128"/>
                  <a:gd name="T81" fmla="*/ 46 h 128"/>
                  <a:gd name="T82" fmla="*/ 20 w 128"/>
                  <a:gd name="T83" fmla="*/ 28 h 128"/>
                  <a:gd name="T84" fmla="*/ 39 w 128"/>
                  <a:gd name="T85" fmla="*/ 27 h 128"/>
                  <a:gd name="T86" fmla="*/ 46 w 128"/>
                  <a:gd name="T87" fmla="*/ 28 h 128"/>
                  <a:gd name="T88" fmla="*/ 56 w 128"/>
                  <a:gd name="T89" fmla="*/ 20 h 128"/>
                  <a:gd name="T90" fmla="*/ 69 w 128"/>
                  <a:gd name="T91" fmla="*/ 8 h 128"/>
                  <a:gd name="T92" fmla="*/ 77 w 128"/>
                  <a:gd name="T93" fmla="*/ 26 h 128"/>
                  <a:gd name="T94" fmla="*/ 85 w 128"/>
                  <a:gd name="T95" fmla="*/ 29 h 128"/>
                  <a:gd name="T96" fmla="*/ 100 w 128"/>
                  <a:gd name="T97" fmla="*/ 20 h 128"/>
                  <a:gd name="T98" fmla="*/ 100 w 128"/>
                  <a:gd name="T99" fmla="*/ 39 h 128"/>
                  <a:gd name="T100" fmla="*/ 102 w 128"/>
                  <a:gd name="T101" fmla="*/ 51 h 128"/>
                  <a:gd name="T102" fmla="*/ 120 w 128"/>
                  <a:gd name="T103" fmla="*/ 58 h 128"/>
                  <a:gd name="T104" fmla="*/ 108 w 128"/>
                  <a:gd name="T105" fmla="*/ 72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8" h="128">
                    <a:moveTo>
                      <a:pt x="121" y="51"/>
                    </a:moveTo>
                    <a:cubicBezTo>
                      <a:pt x="109" y="48"/>
                      <a:pt x="109" y="48"/>
                      <a:pt x="109" y="48"/>
                    </a:cubicBezTo>
                    <a:cubicBezTo>
                      <a:pt x="109" y="46"/>
                      <a:pt x="108" y="45"/>
                      <a:pt x="107" y="43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6" y="29"/>
                      <a:pt x="116" y="25"/>
                      <a:pt x="113" y="22"/>
                    </a:cubicBezTo>
                    <a:cubicBezTo>
                      <a:pt x="105" y="15"/>
                      <a:pt x="105" y="15"/>
                      <a:pt x="105" y="15"/>
                    </a:cubicBezTo>
                    <a:cubicBezTo>
                      <a:pt x="104" y="13"/>
                      <a:pt x="102" y="12"/>
                      <a:pt x="100" y="12"/>
                    </a:cubicBezTo>
                    <a:cubicBezTo>
                      <a:pt x="98" y="12"/>
                      <a:pt x="97" y="13"/>
                      <a:pt x="95" y="14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3" y="20"/>
                      <a:pt x="81" y="19"/>
                      <a:pt x="80" y="19"/>
                    </a:cubicBezTo>
                    <a:cubicBezTo>
                      <a:pt x="77" y="6"/>
                      <a:pt x="77" y="6"/>
                      <a:pt x="77" y="6"/>
                    </a:cubicBezTo>
                    <a:cubicBezTo>
                      <a:pt x="76" y="3"/>
                      <a:pt x="73" y="0"/>
                      <a:pt x="6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5" y="0"/>
                      <a:pt x="51" y="3"/>
                      <a:pt x="51" y="6"/>
                    </a:cubicBezTo>
                    <a:cubicBezTo>
                      <a:pt x="48" y="19"/>
                      <a:pt x="48" y="19"/>
                      <a:pt x="48" y="19"/>
                    </a:cubicBezTo>
                    <a:cubicBezTo>
                      <a:pt x="46" y="19"/>
                      <a:pt x="45" y="20"/>
                      <a:pt x="43" y="21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1" y="13"/>
                      <a:pt x="30" y="12"/>
                      <a:pt x="28" y="12"/>
                    </a:cubicBezTo>
                    <a:cubicBezTo>
                      <a:pt x="26" y="12"/>
                      <a:pt x="24" y="13"/>
                      <a:pt x="22" y="15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2" y="25"/>
                      <a:pt x="12" y="29"/>
                      <a:pt x="14" y="33"/>
                    </a:cubicBezTo>
                    <a:cubicBezTo>
                      <a:pt x="21" y="43"/>
                      <a:pt x="21" y="43"/>
                      <a:pt x="21" y="43"/>
                    </a:cubicBezTo>
                    <a:cubicBezTo>
                      <a:pt x="20" y="45"/>
                      <a:pt x="19" y="46"/>
                      <a:pt x="19" y="48"/>
                    </a:cubicBezTo>
                    <a:cubicBezTo>
                      <a:pt x="6" y="51"/>
                      <a:pt x="6" y="51"/>
                      <a:pt x="6" y="51"/>
                    </a:cubicBezTo>
                    <a:cubicBezTo>
                      <a:pt x="3" y="51"/>
                      <a:pt x="0" y="55"/>
                      <a:pt x="0" y="5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6"/>
                      <a:pt x="6" y="77"/>
                    </a:cubicBezTo>
                    <a:cubicBezTo>
                      <a:pt x="19" y="80"/>
                      <a:pt x="19" y="80"/>
                      <a:pt x="19" y="80"/>
                    </a:cubicBezTo>
                    <a:cubicBezTo>
                      <a:pt x="19" y="81"/>
                      <a:pt x="20" y="83"/>
                      <a:pt x="21" y="85"/>
                    </a:cubicBezTo>
                    <a:cubicBezTo>
                      <a:pt x="14" y="95"/>
                      <a:pt x="14" y="95"/>
                      <a:pt x="14" y="95"/>
                    </a:cubicBezTo>
                    <a:cubicBezTo>
                      <a:pt x="12" y="98"/>
                      <a:pt x="12" y="103"/>
                      <a:pt x="15" y="105"/>
                    </a:cubicBezTo>
                    <a:cubicBezTo>
                      <a:pt x="22" y="113"/>
                      <a:pt x="22" y="113"/>
                      <a:pt x="22" y="113"/>
                    </a:cubicBezTo>
                    <a:cubicBezTo>
                      <a:pt x="24" y="115"/>
                      <a:pt x="26" y="115"/>
                      <a:pt x="28" y="115"/>
                    </a:cubicBezTo>
                    <a:cubicBezTo>
                      <a:pt x="30" y="115"/>
                      <a:pt x="31" y="115"/>
                      <a:pt x="33" y="114"/>
                    </a:cubicBezTo>
                    <a:cubicBezTo>
                      <a:pt x="43" y="107"/>
                      <a:pt x="43" y="107"/>
                      <a:pt x="43" y="107"/>
                    </a:cubicBezTo>
                    <a:cubicBezTo>
                      <a:pt x="45" y="108"/>
                      <a:pt x="46" y="109"/>
                      <a:pt x="48" y="109"/>
                    </a:cubicBezTo>
                    <a:cubicBezTo>
                      <a:pt x="51" y="121"/>
                      <a:pt x="51" y="121"/>
                      <a:pt x="51" y="121"/>
                    </a:cubicBezTo>
                    <a:cubicBezTo>
                      <a:pt x="51" y="125"/>
                      <a:pt x="55" y="128"/>
                      <a:pt x="58" y="128"/>
                    </a:cubicBezTo>
                    <a:cubicBezTo>
                      <a:pt x="69" y="128"/>
                      <a:pt x="69" y="128"/>
                      <a:pt x="69" y="128"/>
                    </a:cubicBezTo>
                    <a:cubicBezTo>
                      <a:pt x="73" y="128"/>
                      <a:pt x="76" y="125"/>
                      <a:pt x="77" y="121"/>
                    </a:cubicBezTo>
                    <a:cubicBezTo>
                      <a:pt x="80" y="109"/>
                      <a:pt x="80" y="109"/>
                      <a:pt x="80" y="109"/>
                    </a:cubicBezTo>
                    <a:cubicBezTo>
                      <a:pt x="81" y="109"/>
                      <a:pt x="83" y="108"/>
                      <a:pt x="85" y="107"/>
                    </a:cubicBezTo>
                    <a:cubicBezTo>
                      <a:pt x="95" y="114"/>
                      <a:pt x="95" y="114"/>
                      <a:pt x="95" y="114"/>
                    </a:cubicBezTo>
                    <a:cubicBezTo>
                      <a:pt x="97" y="115"/>
                      <a:pt x="98" y="115"/>
                      <a:pt x="100" y="115"/>
                    </a:cubicBezTo>
                    <a:cubicBezTo>
                      <a:pt x="102" y="115"/>
                      <a:pt x="104" y="115"/>
                      <a:pt x="105" y="113"/>
                    </a:cubicBezTo>
                    <a:cubicBezTo>
                      <a:pt x="113" y="105"/>
                      <a:pt x="113" y="105"/>
                      <a:pt x="113" y="105"/>
                    </a:cubicBezTo>
                    <a:cubicBezTo>
                      <a:pt x="116" y="103"/>
                      <a:pt x="116" y="98"/>
                      <a:pt x="114" y="95"/>
                    </a:cubicBezTo>
                    <a:cubicBezTo>
                      <a:pt x="107" y="85"/>
                      <a:pt x="107" y="85"/>
                      <a:pt x="107" y="85"/>
                    </a:cubicBezTo>
                    <a:cubicBezTo>
                      <a:pt x="108" y="83"/>
                      <a:pt x="109" y="81"/>
                      <a:pt x="109" y="80"/>
                    </a:cubicBezTo>
                    <a:cubicBezTo>
                      <a:pt x="121" y="77"/>
                      <a:pt x="121" y="77"/>
                      <a:pt x="121" y="77"/>
                    </a:cubicBezTo>
                    <a:cubicBezTo>
                      <a:pt x="125" y="76"/>
                      <a:pt x="128" y="73"/>
                      <a:pt x="128" y="69"/>
                    </a:cubicBezTo>
                    <a:cubicBezTo>
                      <a:pt x="128" y="58"/>
                      <a:pt x="128" y="58"/>
                      <a:pt x="128" y="58"/>
                    </a:cubicBezTo>
                    <a:cubicBezTo>
                      <a:pt x="128" y="55"/>
                      <a:pt x="125" y="51"/>
                      <a:pt x="121" y="51"/>
                    </a:cubicBezTo>
                    <a:close/>
                    <a:moveTo>
                      <a:pt x="108" y="72"/>
                    </a:moveTo>
                    <a:cubicBezTo>
                      <a:pt x="105" y="72"/>
                      <a:pt x="103" y="74"/>
                      <a:pt x="102" y="77"/>
                    </a:cubicBezTo>
                    <a:cubicBezTo>
                      <a:pt x="101" y="78"/>
                      <a:pt x="101" y="80"/>
                      <a:pt x="100" y="81"/>
                    </a:cubicBezTo>
                    <a:cubicBezTo>
                      <a:pt x="99" y="84"/>
                      <a:pt x="99" y="87"/>
                      <a:pt x="100" y="89"/>
                    </a:cubicBezTo>
                    <a:cubicBezTo>
                      <a:pt x="107" y="100"/>
                      <a:pt x="107" y="100"/>
                      <a:pt x="107" y="100"/>
                    </a:cubicBezTo>
                    <a:cubicBezTo>
                      <a:pt x="100" y="107"/>
                      <a:pt x="100" y="107"/>
                      <a:pt x="100" y="107"/>
                    </a:cubicBezTo>
                    <a:cubicBezTo>
                      <a:pt x="89" y="100"/>
                      <a:pt x="89" y="100"/>
                      <a:pt x="89" y="100"/>
                    </a:cubicBezTo>
                    <a:cubicBezTo>
                      <a:pt x="88" y="99"/>
                      <a:pt x="86" y="99"/>
                      <a:pt x="85" y="99"/>
                    </a:cubicBezTo>
                    <a:cubicBezTo>
                      <a:pt x="84" y="99"/>
                      <a:pt x="82" y="99"/>
                      <a:pt x="81" y="100"/>
                    </a:cubicBezTo>
                    <a:cubicBezTo>
                      <a:pt x="80" y="101"/>
                      <a:pt x="78" y="101"/>
                      <a:pt x="77" y="102"/>
                    </a:cubicBezTo>
                    <a:cubicBezTo>
                      <a:pt x="74" y="103"/>
                      <a:pt x="72" y="105"/>
                      <a:pt x="72" y="108"/>
                    </a:cubicBezTo>
                    <a:cubicBezTo>
                      <a:pt x="69" y="120"/>
                      <a:pt x="69" y="120"/>
                      <a:pt x="69" y="120"/>
                    </a:cubicBezTo>
                    <a:cubicBezTo>
                      <a:pt x="58" y="120"/>
                      <a:pt x="58" y="120"/>
                      <a:pt x="58" y="120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5" y="105"/>
                      <a:pt x="53" y="103"/>
                      <a:pt x="51" y="102"/>
                    </a:cubicBezTo>
                    <a:cubicBezTo>
                      <a:pt x="49" y="101"/>
                      <a:pt x="48" y="101"/>
                      <a:pt x="46" y="100"/>
                    </a:cubicBezTo>
                    <a:cubicBezTo>
                      <a:pt x="45" y="99"/>
                      <a:pt x="44" y="99"/>
                      <a:pt x="43" y="99"/>
                    </a:cubicBezTo>
                    <a:cubicBezTo>
                      <a:pt x="41" y="99"/>
                      <a:pt x="40" y="99"/>
                      <a:pt x="39" y="100"/>
                    </a:cubicBezTo>
                    <a:cubicBezTo>
                      <a:pt x="28" y="107"/>
                      <a:pt x="28" y="107"/>
                      <a:pt x="28" y="107"/>
                    </a:cubicBezTo>
                    <a:cubicBezTo>
                      <a:pt x="20" y="100"/>
                      <a:pt x="20" y="100"/>
                      <a:pt x="20" y="100"/>
                    </a:cubicBezTo>
                    <a:cubicBezTo>
                      <a:pt x="27" y="89"/>
                      <a:pt x="27" y="89"/>
                      <a:pt x="27" y="89"/>
                    </a:cubicBezTo>
                    <a:cubicBezTo>
                      <a:pt x="29" y="87"/>
                      <a:pt x="29" y="84"/>
                      <a:pt x="28" y="81"/>
                    </a:cubicBezTo>
                    <a:cubicBezTo>
                      <a:pt x="27" y="80"/>
                      <a:pt x="27" y="78"/>
                      <a:pt x="26" y="77"/>
                    </a:cubicBezTo>
                    <a:cubicBezTo>
                      <a:pt x="25" y="74"/>
                      <a:pt x="23" y="72"/>
                      <a:pt x="20" y="72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8" y="58"/>
                      <a:pt x="8" y="58"/>
                      <a:pt x="8" y="58"/>
                    </a:cubicBezTo>
                    <a:cubicBezTo>
                      <a:pt x="20" y="56"/>
                      <a:pt x="20" y="56"/>
                      <a:pt x="20" y="56"/>
                    </a:cubicBezTo>
                    <a:cubicBezTo>
                      <a:pt x="23" y="55"/>
                      <a:pt x="25" y="53"/>
                      <a:pt x="26" y="51"/>
                    </a:cubicBezTo>
                    <a:cubicBezTo>
                      <a:pt x="27" y="49"/>
                      <a:pt x="27" y="48"/>
                      <a:pt x="28" y="46"/>
                    </a:cubicBezTo>
                    <a:cubicBezTo>
                      <a:pt x="29" y="44"/>
                      <a:pt x="29" y="41"/>
                      <a:pt x="27" y="39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40" y="28"/>
                      <a:pt x="41" y="29"/>
                      <a:pt x="43" y="29"/>
                    </a:cubicBezTo>
                    <a:cubicBezTo>
                      <a:pt x="44" y="29"/>
                      <a:pt x="45" y="28"/>
                      <a:pt x="46" y="28"/>
                    </a:cubicBezTo>
                    <a:cubicBezTo>
                      <a:pt x="48" y="27"/>
                      <a:pt x="49" y="27"/>
                      <a:pt x="51" y="26"/>
                    </a:cubicBezTo>
                    <a:cubicBezTo>
                      <a:pt x="53" y="25"/>
                      <a:pt x="55" y="23"/>
                      <a:pt x="56" y="20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72" y="20"/>
                      <a:pt x="72" y="20"/>
                      <a:pt x="72" y="20"/>
                    </a:cubicBezTo>
                    <a:cubicBezTo>
                      <a:pt x="72" y="23"/>
                      <a:pt x="74" y="25"/>
                      <a:pt x="77" y="26"/>
                    </a:cubicBezTo>
                    <a:cubicBezTo>
                      <a:pt x="78" y="27"/>
                      <a:pt x="80" y="27"/>
                      <a:pt x="81" y="28"/>
                    </a:cubicBezTo>
                    <a:cubicBezTo>
                      <a:pt x="82" y="28"/>
                      <a:pt x="84" y="29"/>
                      <a:pt x="85" y="29"/>
                    </a:cubicBezTo>
                    <a:cubicBezTo>
                      <a:pt x="86" y="29"/>
                      <a:pt x="88" y="28"/>
                      <a:pt x="89" y="27"/>
                    </a:cubicBezTo>
                    <a:cubicBezTo>
                      <a:pt x="100" y="20"/>
                      <a:pt x="100" y="20"/>
                      <a:pt x="100" y="20"/>
                    </a:cubicBezTo>
                    <a:cubicBezTo>
                      <a:pt x="107" y="28"/>
                      <a:pt x="107" y="28"/>
                      <a:pt x="107" y="28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41"/>
                      <a:pt x="99" y="44"/>
                      <a:pt x="100" y="46"/>
                    </a:cubicBezTo>
                    <a:cubicBezTo>
                      <a:pt x="100" y="48"/>
                      <a:pt x="101" y="49"/>
                      <a:pt x="102" y="51"/>
                    </a:cubicBezTo>
                    <a:cubicBezTo>
                      <a:pt x="103" y="53"/>
                      <a:pt x="105" y="55"/>
                      <a:pt x="108" y="56"/>
                    </a:cubicBezTo>
                    <a:cubicBezTo>
                      <a:pt x="120" y="58"/>
                      <a:pt x="120" y="58"/>
                      <a:pt x="120" y="58"/>
                    </a:cubicBezTo>
                    <a:cubicBezTo>
                      <a:pt x="120" y="69"/>
                      <a:pt x="120" y="69"/>
                      <a:pt x="120" y="69"/>
                    </a:cubicBezTo>
                    <a:lnTo>
                      <a:pt x="108" y="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5" name="is1ide-Freeform: Shape 25"/>
              <p:cNvSpPr/>
              <p:nvPr/>
            </p:nvSpPr>
            <p:spPr bwMode="auto">
              <a:xfrm>
                <a:off x="1702398" y="2335460"/>
                <a:ext cx="209550" cy="211137"/>
              </a:xfrm>
              <a:custGeom>
                <a:avLst/>
                <a:gdLst>
                  <a:gd name="T0" fmla="*/ 28 w 56"/>
                  <a:gd name="T1" fmla="*/ 0 h 56"/>
                  <a:gd name="T2" fmla="*/ 0 w 56"/>
                  <a:gd name="T3" fmla="*/ 28 h 56"/>
                  <a:gd name="T4" fmla="*/ 28 w 56"/>
                  <a:gd name="T5" fmla="*/ 56 h 56"/>
                  <a:gd name="T6" fmla="*/ 56 w 56"/>
                  <a:gd name="T7" fmla="*/ 28 h 56"/>
                  <a:gd name="T8" fmla="*/ 28 w 56"/>
                  <a:gd name="T9" fmla="*/ 0 h 56"/>
                  <a:gd name="T10" fmla="*/ 28 w 56"/>
                  <a:gd name="T11" fmla="*/ 52 h 56"/>
                  <a:gd name="T12" fmla="*/ 3 w 56"/>
                  <a:gd name="T13" fmla="*/ 28 h 56"/>
                  <a:gd name="T14" fmla="*/ 28 w 56"/>
                  <a:gd name="T15" fmla="*/ 3 h 56"/>
                  <a:gd name="T16" fmla="*/ 52 w 56"/>
                  <a:gd name="T17" fmla="*/ 28 h 56"/>
                  <a:gd name="T18" fmla="*/ 28 w 56"/>
                  <a:gd name="T19" fmla="*/ 52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56">
                    <a:moveTo>
                      <a:pt x="28" y="0"/>
                    </a:moveTo>
                    <a:cubicBezTo>
                      <a:pt x="12" y="0"/>
                      <a:pt x="0" y="12"/>
                      <a:pt x="0" y="28"/>
                    </a:cubicBezTo>
                    <a:cubicBezTo>
                      <a:pt x="0" y="43"/>
                      <a:pt x="12" y="56"/>
                      <a:pt x="28" y="56"/>
                    </a:cubicBezTo>
                    <a:cubicBezTo>
                      <a:pt x="43" y="56"/>
                      <a:pt x="56" y="43"/>
                      <a:pt x="56" y="28"/>
                    </a:cubicBezTo>
                    <a:cubicBezTo>
                      <a:pt x="56" y="12"/>
                      <a:pt x="43" y="0"/>
                      <a:pt x="28" y="0"/>
                    </a:cubicBezTo>
                    <a:close/>
                    <a:moveTo>
                      <a:pt x="28" y="52"/>
                    </a:moveTo>
                    <a:cubicBezTo>
                      <a:pt x="14" y="52"/>
                      <a:pt x="3" y="41"/>
                      <a:pt x="3" y="28"/>
                    </a:cubicBezTo>
                    <a:cubicBezTo>
                      <a:pt x="3" y="14"/>
                      <a:pt x="14" y="3"/>
                      <a:pt x="28" y="3"/>
                    </a:cubicBezTo>
                    <a:cubicBezTo>
                      <a:pt x="41" y="3"/>
                      <a:pt x="52" y="14"/>
                      <a:pt x="52" y="28"/>
                    </a:cubicBezTo>
                    <a:cubicBezTo>
                      <a:pt x="52" y="41"/>
                      <a:pt x="41" y="52"/>
                      <a:pt x="28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6" name="is1ide-Freeform: Shape 26"/>
              <p:cNvSpPr/>
              <p:nvPr/>
            </p:nvSpPr>
            <p:spPr bwMode="auto">
              <a:xfrm>
                <a:off x="1746848" y="2379910"/>
                <a:ext cx="120650" cy="120650"/>
              </a:xfrm>
              <a:custGeom>
                <a:avLst/>
                <a:gdLst>
                  <a:gd name="T0" fmla="*/ 16 w 32"/>
                  <a:gd name="T1" fmla="*/ 0 h 32"/>
                  <a:gd name="T2" fmla="*/ 0 w 32"/>
                  <a:gd name="T3" fmla="*/ 16 h 32"/>
                  <a:gd name="T4" fmla="*/ 16 w 32"/>
                  <a:gd name="T5" fmla="*/ 32 h 32"/>
                  <a:gd name="T6" fmla="*/ 32 w 32"/>
                  <a:gd name="T7" fmla="*/ 16 h 32"/>
                  <a:gd name="T8" fmla="*/ 16 w 32"/>
                  <a:gd name="T9" fmla="*/ 0 h 32"/>
                  <a:gd name="T10" fmla="*/ 16 w 32"/>
                  <a:gd name="T11" fmla="*/ 28 h 32"/>
                  <a:gd name="T12" fmla="*/ 4 w 32"/>
                  <a:gd name="T13" fmla="*/ 16 h 32"/>
                  <a:gd name="T14" fmla="*/ 16 w 32"/>
                  <a:gd name="T15" fmla="*/ 4 h 32"/>
                  <a:gd name="T16" fmla="*/ 28 w 32"/>
                  <a:gd name="T17" fmla="*/ 16 h 32"/>
                  <a:gd name="T18" fmla="*/ 16 w 32"/>
                  <a:gd name="T1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0"/>
                    </a:moveTo>
                    <a:cubicBezTo>
                      <a:pt x="7" y="0"/>
                      <a:pt x="0" y="7"/>
                      <a:pt x="0" y="16"/>
                    </a:cubicBezTo>
                    <a:cubicBezTo>
                      <a:pt x="0" y="25"/>
                      <a:pt x="7" y="32"/>
                      <a:pt x="16" y="32"/>
                    </a:cubicBezTo>
                    <a:cubicBezTo>
                      <a:pt x="25" y="32"/>
                      <a:pt x="32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6" y="28"/>
                    </a:moveTo>
                    <a:cubicBezTo>
                      <a:pt x="9" y="28"/>
                      <a:pt x="4" y="23"/>
                      <a:pt x="4" y="16"/>
                    </a:cubicBezTo>
                    <a:cubicBezTo>
                      <a:pt x="4" y="9"/>
                      <a:pt x="9" y="4"/>
                      <a:pt x="16" y="4"/>
                    </a:cubicBezTo>
                    <a:cubicBezTo>
                      <a:pt x="22" y="4"/>
                      <a:pt x="28" y="9"/>
                      <a:pt x="28" y="16"/>
                    </a:cubicBezTo>
                    <a:cubicBezTo>
                      <a:pt x="28" y="23"/>
                      <a:pt x="22" y="28"/>
                      <a:pt x="16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6" name="is1ide-Freeform: Shape 27"/>
            <p:cNvSpPr/>
            <p:nvPr/>
          </p:nvSpPr>
          <p:spPr bwMode="auto">
            <a:xfrm>
              <a:off x="7239282" y="2943161"/>
              <a:ext cx="525210" cy="510108"/>
            </a:xfrm>
            <a:custGeom>
              <a:avLst/>
              <a:gdLst>
                <a:gd name="T0" fmla="*/ 94 w 132"/>
                <a:gd name="T1" fmla="*/ 0 h 128"/>
                <a:gd name="T2" fmla="*/ 56 w 132"/>
                <a:gd name="T3" fmla="*/ 27 h 128"/>
                <a:gd name="T4" fmla="*/ 56 w 132"/>
                <a:gd name="T5" fmla="*/ 27 h 128"/>
                <a:gd name="T6" fmla="*/ 14 w 132"/>
                <a:gd name="T7" fmla="*/ 69 h 128"/>
                <a:gd name="T8" fmla="*/ 1 w 132"/>
                <a:gd name="T9" fmla="*/ 110 h 128"/>
                <a:gd name="T10" fmla="*/ 14 w 132"/>
                <a:gd name="T11" fmla="*/ 128 h 128"/>
                <a:gd name="T12" fmla="*/ 53 w 132"/>
                <a:gd name="T13" fmla="*/ 118 h 128"/>
                <a:gd name="T14" fmla="*/ 121 w 132"/>
                <a:gd name="T15" fmla="*/ 53 h 128"/>
                <a:gd name="T16" fmla="*/ 64 w 132"/>
                <a:gd name="T17" fmla="*/ 95 h 128"/>
                <a:gd name="T18" fmla="*/ 99 w 132"/>
                <a:gd name="T19" fmla="*/ 47 h 128"/>
                <a:gd name="T20" fmla="*/ 95 w 132"/>
                <a:gd name="T21" fmla="*/ 67 h 128"/>
                <a:gd name="T22" fmla="*/ 64 w 132"/>
                <a:gd name="T23" fmla="*/ 98 h 128"/>
                <a:gd name="T24" fmla="*/ 59 w 132"/>
                <a:gd name="T25" fmla="*/ 81 h 128"/>
                <a:gd name="T26" fmla="*/ 46 w 132"/>
                <a:gd name="T27" fmla="*/ 68 h 128"/>
                <a:gd name="T28" fmla="*/ 92 w 132"/>
                <a:gd name="T29" fmla="*/ 36 h 128"/>
                <a:gd name="T30" fmla="*/ 59 w 132"/>
                <a:gd name="T31" fmla="*/ 81 h 128"/>
                <a:gd name="T32" fmla="*/ 31 w 132"/>
                <a:gd name="T33" fmla="*/ 64 h 128"/>
                <a:gd name="T34" fmla="*/ 80 w 132"/>
                <a:gd name="T35" fmla="*/ 28 h 128"/>
                <a:gd name="T36" fmla="*/ 17 w 132"/>
                <a:gd name="T37" fmla="*/ 119 h 128"/>
                <a:gd name="T38" fmla="*/ 8 w 132"/>
                <a:gd name="T39" fmla="*/ 114 h 128"/>
                <a:gd name="T40" fmla="*/ 13 w 132"/>
                <a:gd name="T41" fmla="*/ 96 h 128"/>
                <a:gd name="T42" fmla="*/ 32 w 132"/>
                <a:gd name="T43" fmla="*/ 115 h 128"/>
                <a:gd name="T44" fmla="*/ 36 w 132"/>
                <a:gd name="T45" fmla="*/ 114 h 128"/>
                <a:gd name="T46" fmla="*/ 14 w 132"/>
                <a:gd name="T47" fmla="*/ 92 h 128"/>
                <a:gd name="T48" fmla="*/ 19 w 132"/>
                <a:gd name="T49" fmla="*/ 75 h 128"/>
                <a:gd name="T50" fmla="*/ 52 w 132"/>
                <a:gd name="T51" fmla="*/ 110 h 128"/>
                <a:gd name="T52" fmla="*/ 36 w 132"/>
                <a:gd name="T53" fmla="*/ 114 h 128"/>
                <a:gd name="T54" fmla="*/ 108 w 132"/>
                <a:gd name="T55" fmla="*/ 54 h 128"/>
                <a:gd name="T56" fmla="*/ 98 w 132"/>
                <a:gd name="T57" fmla="*/ 30 h 128"/>
                <a:gd name="T58" fmla="*/ 81 w 132"/>
                <a:gd name="T59" fmla="*/ 13 h 128"/>
                <a:gd name="T60" fmla="*/ 112 w 132"/>
                <a:gd name="T61" fmla="*/ 16 h 128"/>
                <a:gd name="T62" fmla="*/ 115 w 132"/>
                <a:gd name="T63" fmla="*/ 4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28">
                  <a:moveTo>
                    <a:pt x="118" y="10"/>
                  </a:moveTo>
                  <a:cubicBezTo>
                    <a:pt x="111" y="4"/>
                    <a:pt x="102" y="0"/>
                    <a:pt x="94" y="0"/>
                  </a:cubicBezTo>
                  <a:cubicBezTo>
                    <a:pt x="87" y="0"/>
                    <a:pt x="80" y="3"/>
                    <a:pt x="75" y="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2" y="71"/>
                    <a:pt x="11" y="73"/>
                    <a:pt x="10" y="76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0" y="113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6" y="128"/>
                    <a:pt x="19" y="127"/>
                    <a:pt x="19" y="127"/>
                  </a:cubicBezTo>
                  <a:cubicBezTo>
                    <a:pt x="53" y="118"/>
                    <a:pt x="53" y="118"/>
                    <a:pt x="53" y="118"/>
                  </a:cubicBezTo>
                  <a:cubicBezTo>
                    <a:pt x="55" y="117"/>
                    <a:pt x="58" y="116"/>
                    <a:pt x="60" y="114"/>
                  </a:cubicBezTo>
                  <a:cubicBezTo>
                    <a:pt x="121" y="53"/>
                    <a:pt x="121" y="53"/>
                    <a:pt x="121" y="53"/>
                  </a:cubicBezTo>
                  <a:cubicBezTo>
                    <a:pt x="132" y="41"/>
                    <a:pt x="130" y="23"/>
                    <a:pt x="118" y="10"/>
                  </a:cubicBezTo>
                  <a:close/>
                  <a:moveTo>
                    <a:pt x="64" y="95"/>
                  </a:moveTo>
                  <a:cubicBezTo>
                    <a:pt x="64" y="91"/>
                    <a:pt x="63" y="88"/>
                    <a:pt x="61" y="85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101" y="54"/>
                    <a:pt x="100" y="62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4" y="97"/>
                    <a:pt x="64" y="96"/>
                    <a:pt x="64" y="95"/>
                  </a:cubicBezTo>
                  <a:close/>
                  <a:moveTo>
                    <a:pt x="59" y="81"/>
                  </a:moveTo>
                  <a:cubicBezTo>
                    <a:pt x="58" y="78"/>
                    <a:pt x="56" y="76"/>
                    <a:pt x="54" y="74"/>
                  </a:cubicBezTo>
                  <a:cubicBezTo>
                    <a:pt x="52" y="72"/>
                    <a:pt x="49" y="70"/>
                    <a:pt x="46" y="68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7" y="31"/>
                    <a:pt x="90" y="33"/>
                    <a:pt x="92" y="36"/>
                  </a:cubicBezTo>
                  <a:cubicBezTo>
                    <a:pt x="95" y="38"/>
                    <a:pt x="96" y="40"/>
                    <a:pt x="98" y="43"/>
                  </a:cubicBezTo>
                  <a:lnTo>
                    <a:pt x="59" y="81"/>
                  </a:lnTo>
                  <a:close/>
                  <a:moveTo>
                    <a:pt x="42" y="66"/>
                  </a:moveTo>
                  <a:cubicBezTo>
                    <a:pt x="38" y="65"/>
                    <a:pt x="35" y="64"/>
                    <a:pt x="31" y="6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6" y="28"/>
                    <a:pt x="73" y="27"/>
                    <a:pt x="80" y="28"/>
                  </a:cubicBezTo>
                  <a:lnTo>
                    <a:pt x="42" y="66"/>
                  </a:lnTo>
                  <a:close/>
                  <a:moveTo>
                    <a:pt x="17" y="119"/>
                  </a:moveTo>
                  <a:cubicBezTo>
                    <a:pt x="16" y="119"/>
                    <a:pt x="15" y="120"/>
                    <a:pt x="14" y="120"/>
                  </a:cubicBezTo>
                  <a:cubicBezTo>
                    <a:pt x="11" y="120"/>
                    <a:pt x="8" y="117"/>
                    <a:pt x="8" y="114"/>
                  </a:cubicBezTo>
                  <a:cubicBezTo>
                    <a:pt x="8" y="113"/>
                    <a:pt x="8" y="112"/>
                    <a:pt x="9" y="112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7" y="96"/>
                    <a:pt x="22" y="98"/>
                    <a:pt x="26" y="102"/>
                  </a:cubicBezTo>
                  <a:cubicBezTo>
                    <a:pt x="30" y="106"/>
                    <a:pt x="32" y="111"/>
                    <a:pt x="32" y="115"/>
                  </a:cubicBezTo>
                  <a:lnTo>
                    <a:pt x="17" y="119"/>
                  </a:lnTo>
                  <a:close/>
                  <a:moveTo>
                    <a:pt x="36" y="114"/>
                  </a:moveTo>
                  <a:cubicBezTo>
                    <a:pt x="36" y="109"/>
                    <a:pt x="33" y="103"/>
                    <a:pt x="29" y="99"/>
                  </a:cubicBezTo>
                  <a:cubicBezTo>
                    <a:pt x="25" y="95"/>
                    <a:pt x="19" y="92"/>
                    <a:pt x="14" y="92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8" y="77"/>
                    <a:pt x="19" y="76"/>
                    <a:pt x="19" y="75"/>
                  </a:cubicBezTo>
                  <a:cubicBezTo>
                    <a:pt x="27" y="69"/>
                    <a:pt x="40" y="71"/>
                    <a:pt x="48" y="80"/>
                  </a:cubicBezTo>
                  <a:cubicBezTo>
                    <a:pt x="57" y="89"/>
                    <a:pt x="59" y="102"/>
                    <a:pt x="52" y="110"/>
                  </a:cubicBezTo>
                  <a:cubicBezTo>
                    <a:pt x="51" y="110"/>
                    <a:pt x="51" y="110"/>
                    <a:pt x="50" y="111"/>
                  </a:cubicBezTo>
                  <a:lnTo>
                    <a:pt x="36" y="114"/>
                  </a:lnTo>
                  <a:close/>
                  <a:moveTo>
                    <a:pt x="115" y="47"/>
                  </a:moveTo>
                  <a:cubicBezTo>
                    <a:pt x="108" y="54"/>
                    <a:pt x="108" y="54"/>
                    <a:pt x="108" y="54"/>
                  </a:cubicBezTo>
                  <a:cubicBezTo>
                    <a:pt x="108" y="53"/>
                    <a:pt x="108" y="52"/>
                    <a:pt x="108" y="51"/>
                  </a:cubicBezTo>
                  <a:cubicBezTo>
                    <a:pt x="108" y="43"/>
                    <a:pt x="104" y="36"/>
                    <a:pt x="98" y="30"/>
                  </a:cubicBezTo>
                  <a:cubicBezTo>
                    <a:pt x="92" y="23"/>
                    <a:pt x="83" y="20"/>
                    <a:pt x="74" y="20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4" y="10"/>
                    <a:pt x="89" y="8"/>
                    <a:pt x="94" y="8"/>
                  </a:cubicBezTo>
                  <a:cubicBezTo>
                    <a:pt x="100" y="8"/>
                    <a:pt x="107" y="11"/>
                    <a:pt x="112" y="16"/>
                  </a:cubicBezTo>
                  <a:cubicBezTo>
                    <a:pt x="117" y="21"/>
                    <a:pt x="120" y="27"/>
                    <a:pt x="120" y="33"/>
                  </a:cubicBezTo>
                  <a:cubicBezTo>
                    <a:pt x="120" y="38"/>
                    <a:pt x="119" y="43"/>
                    <a:pt x="115" y="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7" name="Group 28"/>
            <p:cNvGrpSpPr/>
            <p:nvPr/>
          </p:nvGrpSpPr>
          <p:grpSpPr>
            <a:xfrm>
              <a:off x="7327377" y="1858821"/>
              <a:ext cx="349021" cy="508431"/>
              <a:chOff x="4174136" y="3762623"/>
              <a:chExt cx="330200" cy="481012"/>
            </a:xfrm>
            <a:solidFill>
              <a:schemeClr val="accent1"/>
            </a:solidFill>
          </p:grpSpPr>
          <p:sp>
            <p:nvSpPr>
              <p:cNvPr id="12" name="is1ide-Freeform: Shape 29"/>
              <p:cNvSpPr/>
              <p:nvPr/>
            </p:nvSpPr>
            <p:spPr bwMode="auto">
              <a:xfrm>
                <a:off x="4174136" y="3762623"/>
                <a:ext cx="330200" cy="481012"/>
              </a:xfrm>
              <a:custGeom>
                <a:avLst/>
                <a:gdLst>
                  <a:gd name="T0" fmla="*/ 44 w 88"/>
                  <a:gd name="T1" fmla="*/ 0 h 128"/>
                  <a:gd name="T2" fmla="*/ 0 w 88"/>
                  <a:gd name="T3" fmla="*/ 44 h 128"/>
                  <a:gd name="T4" fmla="*/ 20 w 88"/>
                  <a:gd name="T5" fmla="*/ 92 h 128"/>
                  <a:gd name="T6" fmla="*/ 44 w 88"/>
                  <a:gd name="T7" fmla="*/ 128 h 128"/>
                  <a:gd name="T8" fmla="*/ 68 w 88"/>
                  <a:gd name="T9" fmla="*/ 92 h 128"/>
                  <a:gd name="T10" fmla="*/ 88 w 88"/>
                  <a:gd name="T11" fmla="*/ 44 h 128"/>
                  <a:gd name="T12" fmla="*/ 44 w 88"/>
                  <a:gd name="T13" fmla="*/ 0 h 128"/>
                  <a:gd name="T14" fmla="*/ 55 w 88"/>
                  <a:gd name="T15" fmla="*/ 109 h 128"/>
                  <a:gd name="T16" fmla="*/ 35 w 88"/>
                  <a:gd name="T17" fmla="*/ 111 h 128"/>
                  <a:gd name="T18" fmla="*/ 32 w 88"/>
                  <a:gd name="T19" fmla="*/ 103 h 128"/>
                  <a:gd name="T20" fmla="*/ 32 w 88"/>
                  <a:gd name="T21" fmla="*/ 103 h 128"/>
                  <a:gd name="T22" fmla="*/ 57 w 88"/>
                  <a:gd name="T23" fmla="*/ 100 h 128"/>
                  <a:gd name="T24" fmla="*/ 56 w 88"/>
                  <a:gd name="T25" fmla="*/ 104 h 128"/>
                  <a:gd name="T26" fmla="*/ 55 w 88"/>
                  <a:gd name="T27" fmla="*/ 109 h 128"/>
                  <a:gd name="T28" fmla="*/ 31 w 88"/>
                  <a:gd name="T29" fmla="*/ 99 h 128"/>
                  <a:gd name="T30" fmla="*/ 29 w 88"/>
                  <a:gd name="T31" fmla="*/ 92 h 128"/>
                  <a:gd name="T32" fmla="*/ 60 w 88"/>
                  <a:gd name="T33" fmla="*/ 92 h 128"/>
                  <a:gd name="T34" fmla="*/ 58 w 88"/>
                  <a:gd name="T35" fmla="*/ 96 h 128"/>
                  <a:gd name="T36" fmla="*/ 31 w 88"/>
                  <a:gd name="T37" fmla="*/ 99 h 128"/>
                  <a:gd name="T38" fmla="*/ 44 w 88"/>
                  <a:gd name="T39" fmla="*/ 120 h 128"/>
                  <a:gd name="T40" fmla="*/ 36 w 88"/>
                  <a:gd name="T41" fmla="*/ 115 h 128"/>
                  <a:gd name="T42" fmla="*/ 53 w 88"/>
                  <a:gd name="T43" fmla="*/ 113 h 128"/>
                  <a:gd name="T44" fmla="*/ 44 w 88"/>
                  <a:gd name="T45" fmla="*/ 120 h 128"/>
                  <a:gd name="T46" fmla="*/ 63 w 88"/>
                  <a:gd name="T47" fmla="*/ 84 h 128"/>
                  <a:gd name="T48" fmla="*/ 26 w 88"/>
                  <a:gd name="T49" fmla="*/ 84 h 128"/>
                  <a:gd name="T50" fmla="*/ 19 w 88"/>
                  <a:gd name="T51" fmla="*/ 71 h 128"/>
                  <a:gd name="T52" fmla="*/ 8 w 88"/>
                  <a:gd name="T53" fmla="*/ 44 h 128"/>
                  <a:gd name="T54" fmla="*/ 44 w 88"/>
                  <a:gd name="T55" fmla="*/ 8 h 128"/>
                  <a:gd name="T56" fmla="*/ 80 w 88"/>
                  <a:gd name="T57" fmla="*/ 44 h 128"/>
                  <a:gd name="T58" fmla="*/ 70 w 88"/>
                  <a:gd name="T59" fmla="*/ 71 h 128"/>
                  <a:gd name="T60" fmla="*/ 63 w 88"/>
                  <a:gd name="T61" fmla="*/ 8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8" h="128">
                    <a:moveTo>
                      <a:pt x="44" y="0"/>
                    </a:moveTo>
                    <a:cubicBezTo>
                      <a:pt x="20" y="0"/>
                      <a:pt x="0" y="19"/>
                      <a:pt x="0" y="44"/>
                    </a:cubicBezTo>
                    <a:cubicBezTo>
                      <a:pt x="0" y="60"/>
                      <a:pt x="15" y="77"/>
                      <a:pt x="20" y="92"/>
                    </a:cubicBezTo>
                    <a:cubicBezTo>
                      <a:pt x="28" y="114"/>
                      <a:pt x="27" y="128"/>
                      <a:pt x="44" y="128"/>
                    </a:cubicBezTo>
                    <a:cubicBezTo>
                      <a:pt x="61" y="128"/>
                      <a:pt x="60" y="114"/>
                      <a:pt x="68" y="92"/>
                    </a:cubicBezTo>
                    <a:cubicBezTo>
                      <a:pt x="73" y="77"/>
                      <a:pt x="88" y="60"/>
                      <a:pt x="88" y="44"/>
                    </a:cubicBezTo>
                    <a:cubicBezTo>
                      <a:pt x="88" y="19"/>
                      <a:pt x="68" y="0"/>
                      <a:pt x="44" y="0"/>
                    </a:cubicBezTo>
                    <a:close/>
                    <a:moveTo>
                      <a:pt x="55" y="109"/>
                    </a:moveTo>
                    <a:cubicBezTo>
                      <a:pt x="35" y="111"/>
                      <a:pt x="35" y="111"/>
                      <a:pt x="35" y="111"/>
                    </a:cubicBezTo>
                    <a:cubicBezTo>
                      <a:pt x="34" y="109"/>
                      <a:pt x="33" y="107"/>
                      <a:pt x="32" y="103"/>
                    </a:cubicBezTo>
                    <a:cubicBezTo>
                      <a:pt x="32" y="103"/>
                      <a:pt x="32" y="103"/>
                      <a:pt x="32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1"/>
                      <a:pt x="56" y="103"/>
                      <a:pt x="56" y="104"/>
                    </a:cubicBezTo>
                    <a:cubicBezTo>
                      <a:pt x="55" y="106"/>
                      <a:pt x="55" y="107"/>
                      <a:pt x="55" y="109"/>
                    </a:cubicBezTo>
                    <a:close/>
                    <a:moveTo>
                      <a:pt x="31" y="99"/>
                    </a:moveTo>
                    <a:cubicBezTo>
                      <a:pt x="30" y="97"/>
                      <a:pt x="30" y="94"/>
                      <a:pt x="29" y="92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9" y="93"/>
                      <a:pt x="59" y="95"/>
                      <a:pt x="58" y="96"/>
                    </a:cubicBezTo>
                    <a:lnTo>
                      <a:pt x="31" y="99"/>
                    </a:lnTo>
                    <a:close/>
                    <a:moveTo>
                      <a:pt x="44" y="120"/>
                    </a:moveTo>
                    <a:cubicBezTo>
                      <a:pt x="40" y="120"/>
                      <a:pt x="38" y="119"/>
                      <a:pt x="36" y="115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1" y="119"/>
                      <a:pt x="49" y="120"/>
                      <a:pt x="44" y="120"/>
                    </a:cubicBezTo>
                    <a:close/>
                    <a:moveTo>
                      <a:pt x="63" y="84"/>
                    </a:moveTo>
                    <a:cubicBezTo>
                      <a:pt x="26" y="84"/>
                      <a:pt x="26" y="84"/>
                      <a:pt x="26" y="84"/>
                    </a:cubicBezTo>
                    <a:cubicBezTo>
                      <a:pt x="24" y="79"/>
                      <a:pt x="21" y="75"/>
                      <a:pt x="19" y="71"/>
                    </a:cubicBezTo>
                    <a:cubicBezTo>
                      <a:pt x="14" y="62"/>
                      <a:pt x="8" y="52"/>
                      <a:pt x="8" y="44"/>
                    </a:cubicBezTo>
                    <a:cubicBezTo>
                      <a:pt x="8" y="24"/>
                      <a:pt x="24" y="8"/>
                      <a:pt x="44" y="8"/>
                    </a:cubicBezTo>
                    <a:cubicBezTo>
                      <a:pt x="64" y="8"/>
                      <a:pt x="80" y="24"/>
                      <a:pt x="80" y="44"/>
                    </a:cubicBezTo>
                    <a:cubicBezTo>
                      <a:pt x="80" y="52"/>
                      <a:pt x="75" y="62"/>
                      <a:pt x="70" y="71"/>
                    </a:cubicBezTo>
                    <a:cubicBezTo>
                      <a:pt x="67" y="75"/>
                      <a:pt x="65" y="80"/>
                      <a:pt x="63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sp>
            <p:nvSpPr>
              <p:cNvPr id="13" name="is1ide-Freeform: Shape 30"/>
              <p:cNvSpPr/>
              <p:nvPr/>
            </p:nvSpPr>
            <p:spPr bwMode="auto">
              <a:xfrm>
                <a:off x="4248748" y="3837235"/>
                <a:ext cx="96838" cy="98425"/>
              </a:xfrm>
              <a:custGeom>
                <a:avLst/>
                <a:gdLst>
                  <a:gd name="T0" fmla="*/ 24 w 26"/>
                  <a:gd name="T1" fmla="*/ 0 h 26"/>
                  <a:gd name="T2" fmla="*/ 0 w 26"/>
                  <a:gd name="T3" fmla="*/ 24 h 26"/>
                  <a:gd name="T4" fmla="*/ 2 w 26"/>
                  <a:gd name="T5" fmla="*/ 26 h 26"/>
                  <a:gd name="T6" fmla="*/ 4 w 26"/>
                  <a:gd name="T7" fmla="*/ 24 h 26"/>
                  <a:gd name="T8" fmla="*/ 24 w 26"/>
                  <a:gd name="T9" fmla="*/ 4 h 26"/>
                  <a:gd name="T10" fmla="*/ 26 w 26"/>
                  <a:gd name="T11" fmla="*/ 2 h 26"/>
                  <a:gd name="T12" fmla="*/ 24 w 2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6">
                    <a:moveTo>
                      <a:pt x="24" y="0"/>
                    </a:moveTo>
                    <a:cubicBezTo>
                      <a:pt x="11" y="0"/>
                      <a:pt x="0" y="11"/>
                      <a:pt x="0" y="24"/>
                    </a:cubicBezTo>
                    <a:cubicBezTo>
                      <a:pt x="0" y="25"/>
                      <a:pt x="1" y="26"/>
                      <a:pt x="2" y="26"/>
                    </a:cubicBezTo>
                    <a:cubicBezTo>
                      <a:pt x="3" y="26"/>
                      <a:pt x="4" y="25"/>
                      <a:pt x="4" y="24"/>
                    </a:cubicBezTo>
                    <a:cubicBezTo>
                      <a:pt x="4" y="13"/>
                      <a:pt x="13" y="4"/>
                      <a:pt x="24" y="4"/>
                    </a:cubicBezTo>
                    <a:cubicBezTo>
                      <a:pt x="25" y="4"/>
                      <a:pt x="26" y="3"/>
                      <a:pt x="26" y="2"/>
                    </a:cubicBezTo>
                    <a:cubicBezTo>
                      <a:pt x="26" y="1"/>
                      <a:pt x="25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</p:grpSp>
        <p:sp>
          <p:nvSpPr>
            <p:cNvPr id="8" name="is1ide-Rectangle 35"/>
            <p:cNvSpPr/>
            <p:nvPr/>
          </p:nvSpPr>
          <p:spPr>
            <a:xfrm>
              <a:off x="7937791" y="1937686"/>
              <a:ext cx="3537074" cy="544376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9" name="is1ide-Rectangle 36"/>
            <p:cNvSpPr/>
            <p:nvPr/>
          </p:nvSpPr>
          <p:spPr>
            <a:xfrm>
              <a:off x="7937791" y="2998636"/>
              <a:ext cx="3537074" cy="544376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0" name="is1ide-Rectangle 37"/>
            <p:cNvSpPr/>
            <p:nvPr/>
          </p:nvSpPr>
          <p:spPr>
            <a:xfrm>
              <a:off x="7937791" y="4084653"/>
              <a:ext cx="3537074" cy="544376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1" name="is1ide-Rectangle 38"/>
            <p:cNvSpPr/>
            <p:nvPr/>
          </p:nvSpPr>
          <p:spPr>
            <a:xfrm>
              <a:off x="7937791" y="5170670"/>
              <a:ext cx="3537074" cy="544376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97437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5856573" y="2601146"/>
            <a:ext cx="688633" cy="328232"/>
          </a:xfrm>
          <a:prstGeom prst="rect">
            <a:avLst/>
          </a:prstGeom>
          <a:noFill/>
          <a:ln>
            <a:noFill/>
          </a:ln>
        </p:spPr>
        <p:txBody>
          <a:bodyPr wrap="none" lIns="121926" tIns="60963" rIns="121926" bIns="60963" anchor="ctr">
            <a:spAutoFit/>
          </a:bodyPr>
          <a:lstStyle/>
          <a:p>
            <a:pPr algn="ctr"/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1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季度</a:t>
            </a:r>
          </a:p>
        </p:txBody>
      </p:sp>
      <p:sp>
        <p:nvSpPr>
          <p:cNvPr id="9" name="矩形 8"/>
          <p:cNvSpPr/>
          <p:nvPr/>
        </p:nvSpPr>
        <p:spPr>
          <a:xfrm>
            <a:off x="5856571" y="3341226"/>
            <a:ext cx="688633" cy="328232"/>
          </a:xfrm>
          <a:prstGeom prst="rect">
            <a:avLst/>
          </a:prstGeom>
          <a:noFill/>
          <a:ln>
            <a:noFill/>
          </a:ln>
        </p:spPr>
        <p:txBody>
          <a:bodyPr wrap="none" lIns="121926" tIns="60963" rIns="121926" bIns="60963" anchor="ctr">
            <a:spAutoFit/>
          </a:bodyPr>
          <a:lstStyle/>
          <a:p>
            <a:pPr algn="ctr"/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2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季度</a:t>
            </a:r>
          </a:p>
        </p:txBody>
      </p:sp>
      <p:sp>
        <p:nvSpPr>
          <p:cNvPr id="10" name="矩形 9"/>
          <p:cNvSpPr/>
          <p:nvPr/>
        </p:nvSpPr>
        <p:spPr>
          <a:xfrm>
            <a:off x="5856571" y="4079916"/>
            <a:ext cx="688633" cy="328232"/>
          </a:xfrm>
          <a:prstGeom prst="rect">
            <a:avLst/>
          </a:prstGeom>
          <a:noFill/>
          <a:ln>
            <a:noFill/>
          </a:ln>
        </p:spPr>
        <p:txBody>
          <a:bodyPr wrap="none" lIns="121926" tIns="60963" rIns="121926" bIns="60963" anchor="ctr">
            <a:spAutoFit/>
          </a:bodyPr>
          <a:lstStyle/>
          <a:p>
            <a:pPr algn="ctr"/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3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季度</a:t>
            </a:r>
          </a:p>
        </p:txBody>
      </p:sp>
      <p:sp>
        <p:nvSpPr>
          <p:cNvPr id="11" name="矩形 10"/>
          <p:cNvSpPr/>
          <p:nvPr/>
        </p:nvSpPr>
        <p:spPr>
          <a:xfrm>
            <a:off x="5856571" y="4818607"/>
            <a:ext cx="688633" cy="328232"/>
          </a:xfrm>
          <a:prstGeom prst="rect">
            <a:avLst/>
          </a:prstGeom>
          <a:noFill/>
          <a:ln>
            <a:noFill/>
          </a:ln>
        </p:spPr>
        <p:txBody>
          <a:bodyPr wrap="none" lIns="121926" tIns="60963" rIns="121926" bIns="60963" anchor="ctr">
            <a:spAutoFit/>
          </a:bodyPr>
          <a:lstStyle/>
          <a:p>
            <a:pPr algn="ctr"/>
            <a:r>
              <a:rPr lang="en-US" altLang="zh-CN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4</a:t>
            </a:r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季度</a:t>
            </a:r>
          </a:p>
        </p:txBody>
      </p:sp>
      <p:sp>
        <p:nvSpPr>
          <p:cNvPr id="12" name="矩形 11"/>
          <p:cNvSpPr/>
          <p:nvPr/>
        </p:nvSpPr>
        <p:spPr>
          <a:xfrm>
            <a:off x="5881150" y="5557295"/>
            <a:ext cx="639481" cy="328232"/>
          </a:xfrm>
          <a:prstGeom prst="rect">
            <a:avLst/>
          </a:prstGeom>
          <a:noFill/>
          <a:ln>
            <a:noFill/>
          </a:ln>
        </p:spPr>
        <p:txBody>
          <a:bodyPr wrap="none" lIns="121926" tIns="60963" rIns="121926" bIns="60963" anchor="ctr">
            <a:spAutoFit/>
          </a:bodyPr>
          <a:lstStyle/>
          <a:p>
            <a:pPr algn="ctr"/>
            <a:r>
              <a: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pitchFamily="34" charset="-122"/>
              </a:rPr>
              <a:t>全 年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985777" y="2601015"/>
            <a:ext cx="10392248" cy="3248565"/>
            <a:chOff x="656362" y="1951362"/>
            <a:chExt cx="7795199" cy="2437176"/>
          </a:xfrm>
        </p:grpSpPr>
        <p:sp>
          <p:nvSpPr>
            <p:cNvPr id="28" name="矩形 27"/>
            <p:cNvSpPr/>
            <p:nvPr/>
          </p:nvSpPr>
          <p:spPr>
            <a:xfrm>
              <a:off x="8054484" y="1951362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60%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694039" y="1951362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pPr algn="r"/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30%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8016816" y="2506593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30%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56364" y="2506593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pPr algn="r"/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50%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054483" y="3060782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90%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694041" y="3060782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pPr algn="r"/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90%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054483" y="3614971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70%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694041" y="3614971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pPr algn="r"/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80%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8016815" y="4169158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80%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56362" y="4169158"/>
              <a:ext cx="397077" cy="219380"/>
            </a:xfrm>
            <a:prstGeom prst="rect">
              <a:avLst/>
            </a:prstGeom>
          </p:spPr>
          <p:txBody>
            <a:bodyPr wrap="none" lIns="91467" tIns="45734" rIns="91467" bIns="45734">
              <a:spAutoFit/>
            </a:bodyPr>
            <a:lstStyle/>
            <a:p>
              <a:pPr algn="r"/>
              <a:r>
                <a:rPr lang="en-US" altLang="zh-CN" sz="1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微软雅黑" panose="020B0503020204020204" pitchFamily="34" charset="-122"/>
                </a:rPr>
                <a:t>70%</a:t>
              </a:r>
              <a:endParaRPr lang="zh-CN" altLang="en-US" sz="13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4653161" y="1652869"/>
            <a:ext cx="1087810" cy="615559"/>
          </a:xfrm>
          <a:prstGeom prst="rect">
            <a:avLst/>
          </a:prstGeom>
        </p:spPr>
        <p:txBody>
          <a:bodyPr wrap="none" lIns="121926" tIns="60963" rIns="121926" bIns="60963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669841" y="1652869"/>
            <a:ext cx="1087810" cy="615559"/>
          </a:xfrm>
          <a:prstGeom prst="rect">
            <a:avLst/>
          </a:prstGeom>
        </p:spPr>
        <p:txBody>
          <a:bodyPr wrap="none" lIns="121926" tIns="60963" rIns="121926" bIns="60963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2019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5" name="组合 74"/>
          <p:cNvGrpSpPr/>
          <p:nvPr/>
        </p:nvGrpSpPr>
        <p:grpSpPr>
          <a:xfrm>
            <a:off x="1680086" y="2601015"/>
            <a:ext cx="8722403" cy="3259183"/>
            <a:chOff x="1259632" y="1951363"/>
            <a:chExt cx="6542654" cy="2445142"/>
          </a:xfrm>
        </p:grpSpPr>
        <p:grpSp>
          <p:nvGrpSpPr>
            <p:cNvPr id="57" name="组合 56"/>
            <p:cNvGrpSpPr/>
            <p:nvPr/>
          </p:nvGrpSpPr>
          <p:grpSpPr>
            <a:xfrm>
              <a:off x="4987551" y="1951363"/>
              <a:ext cx="2814735" cy="2445142"/>
              <a:chOff x="4987551" y="1951363"/>
              <a:chExt cx="2814735" cy="2445142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4990189" y="1951363"/>
                <a:ext cx="1790127" cy="217775"/>
                <a:chOff x="2655791" y="700336"/>
                <a:chExt cx="2313469" cy="281441"/>
              </a:xfrm>
            </p:grpSpPr>
            <p:sp>
              <p:nvSpPr>
                <p:cNvPr id="5" name="流程图: 延期 4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6" name="矩形 5"/>
                <p:cNvSpPr/>
                <p:nvPr/>
              </p:nvSpPr>
              <p:spPr>
                <a:xfrm flipV="1">
                  <a:off x="2655791" y="700462"/>
                  <a:ext cx="2032026" cy="281313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5" name="组合 44"/>
              <p:cNvGrpSpPr/>
              <p:nvPr/>
            </p:nvGrpSpPr>
            <p:grpSpPr>
              <a:xfrm>
                <a:off x="4990189" y="2500536"/>
                <a:ext cx="1021971" cy="217777"/>
                <a:chOff x="3648517" y="700334"/>
                <a:chExt cx="1320743" cy="281443"/>
              </a:xfrm>
            </p:grpSpPr>
            <p:sp>
              <p:nvSpPr>
                <p:cNvPr id="46" name="流程图: 延期 45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47" name="矩形 46"/>
                <p:cNvSpPr/>
                <p:nvPr/>
              </p:nvSpPr>
              <p:spPr>
                <a:xfrm flipV="1">
                  <a:off x="3648517" y="700334"/>
                  <a:ext cx="1039301" cy="281441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48" name="组合 47"/>
              <p:cNvGrpSpPr/>
              <p:nvPr/>
            </p:nvGrpSpPr>
            <p:grpSpPr>
              <a:xfrm>
                <a:off x="4987551" y="3081449"/>
                <a:ext cx="2814735" cy="217776"/>
                <a:chOff x="1331640" y="700335"/>
                <a:chExt cx="3637620" cy="281442"/>
              </a:xfrm>
            </p:grpSpPr>
            <p:sp>
              <p:nvSpPr>
                <p:cNvPr id="49" name="流程图: 延期 48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50" name="矩形 49"/>
                <p:cNvSpPr/>
                <p:nvPr/>
              </p:nvSpPr>
              <p:spPr>
                <a:xfrm flipV="1">
                  <a:off x="1331640" y="700335"/>
                  <a:ext cx="3356179" cy="281441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4990189" y="3630089"/>
                <a:ext cx="2150167" cy="217777"/>
                <a:chOff x="2190494" y="700334"/>
                <a:chExt cx="2778766" cy="281443"/>
              </a:xfrm>
            </p:grpSpPr>
            <p:sp>
              <p:nvSpPr>
                <p:cNvPr id="52" name="流程图: 延期 51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53" name="矩形 52"/>
                <p:cNvSpPr/>
                <p:nvPr/>
              </p:nvSpPr>
              <p:spPr>
                <a:xfrm flipV="1">
                  <a:off x="2190494" y="700334"/>
                  <a:ext cx="2497323" cy="2814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5010881" y="4178729"/>
                <a:ext cx="2510207" cy="217776"/>
                <a:chOff x="1725197" y="700335"/>
                <a:chExt cx="3244063" cy="281442"/>
              </a:xfrm>
            </p:grpSpPr>
            <p:sp>
              <p:nvSpPr>
                <p:cNvPr id="55" name="流程图: 延期 54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 flipV="1">
                  <a:off x="1725197" y="700335"/>
                  <a:ext cx="2962622" cy="281438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74" name="组合 73"/>
            <p:cNvGrpSpPr/>
            <p:nvPr/>
          </p:nvGrpSpPr>
          <p:grpSpPr>
            <a:xfrm>
              <a:off x="1259632" y="1965599"/>
              <a:ext cx="3023904" cy="2430906"/>
              <a:chOff x="1259632" y="1965599"/>
              <a:chExt cx="3023904" cy="2430906"/>
            </a:xfrm>
          </p:grpSpPr>
          <p:grpSp>
            <p:nvGrpSpPr>
              <p:cNvPr id="59" name="组合 58"/>
              <p:cNvGrpSpPr/>
              <p:nvPr/>
            </p:nvGrpSpPr>
            <p:grpSpPr>
              <a:xfrm flipH="1">
                <a:off x="2357547" y="2520930"/>
                <a:ext cx="1923155" cy="217775"/>
                <a:chOff x="2655791" y="700336"/>
                <a:chExt cx="2313469" cy="281441"/>
              </a:xfrm>
            </p:grpSpPr>
            <p:sp>
              <p:nvSpPr>
                <p:cNvPr id="72" name="流程图: 延期 71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73" name="矩形 72"/>
                <p:cNvSpPr/>
                <p:nvPr/>
              </p:nvSpPr>
              <p:spPr>
                <a:xfrm flipV="1">
                  <a:off x="2655791" y="700462"/>
                  <a:ext cx="2032026" cy="281313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60" name="组合 59"/>
              <p:cNvGrpSpPr/>
              <p:nvPr/>
            </p:nvGrpSpPr>
            <p:grpSpPr>
              <a:xfrm flipH="1">
                <a:off x="3182786" y="1965599"/>
                <a:ext cx="1097916" cy="217777"/>
                <a:chOff x="3648517" y="700334"/>
                <a:chExt cx="1320743" cy="281443"/>
              </a:xfrm>
            </p:grpSpPr>
            <p:sp>
              <p:nvSpPr>
                <p:cNvPr id="70" name="流程图: 延期 69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71" name="矩形 70"/>
                <p:cNvSpPr/>
                <p:nvPr/>
              </p:nvSpPr>
              <p:spPr>
                <a:xfrm flipV="1">
                  <a:off x="3648517" y="700334"/>
                  <a:ext cx="1039301" cy="281441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 flipH="1">
                <a:off x="1259632" y="3081449"/>
                <a:ext cx="3023904" cy="217776"/>
                <a:chOff x="1331640" y="700335"/>
                <a:chExt cx="3637620" cy="281442"/>
              </a:xfrm>
            </p:grpSpPr>
            <p:sp>
              <p:nvSpPr>
                <p:cNvPr id="68" name="流程图: 延期 67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69" name="矩形 68"/>
                <p:cNvSpPr/>
                <p:nvPr/>
              </p:nvSpPr>
              <p:spPr>
                <a:xfrm flipV="1">
                  <a:off x="1331640" y="700335"/>
                  <a:ext cx="3356179" cy="281441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 flipH="1">
                <a:off x="1970751" y="3630089"/>
                <a:ext cx="2309951" cy="217777"/>
                <a:chOff x="2190494" y="700334"/>
                <a:chExt cx="2778766" cy="281443"/>
              </a:xfrm>
            </p:grpSpPr>
            <p:sp>
              <p:nvSpPr>
                <p:cNvPr id="66" name="流程图: 延期 65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67" name="矩形 66"/>
                <p:cNvSpPr/>
                <p:nvPr/>
              </p:nvSpPr>
              <p:spPr>
                <a:xfrm flipV="1">
                  <a:off x="2190494" y="700334"/>
                  <a:ext cx="2497323" cy="28144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grpSp>
            <p:nvGrpSpPr>
              <p:cNvPr id="63" name="组合 62"/>
              <p:cNvGrpSpPr/>
              <p:nvPr/>
            </p:nvGrpSpPr>
            <p:grpSpPr>
              <a:xfrm flipH="1">
                <a:off x="1561726" y="4178729"/>
                <a:ext cx="2696746" cy="217776"/>
                <a:chOff x="1725197" y="700335"/>
                <a:chExt cx="3244063" cy="281442"/>
              </a:xfrm>
            </p:grpSpPr>
            <p:sp>
              <p:nvSpPr>
                <p:cNvPr id="64" name="流程图: 延期 63"/>
                <p:cNvSpPr/>
                <p:nvPr/>
              </p:nvSpPr>
              <p:spPr>
                <a:xfrm flipV="1">
                  <a:off x="4687819" y="700336"/>
                  <a:ext cx="281441" cy="281441"/>
                </a:xfrm>
                <a:prstGeom prst="flowChartDelay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65" name="矩形 64"/>
                <p:cNvSpPr/>
                <p:nvPr/>
              </p:nvSpPr>
              <p:spPr>
                <a:xfrm flipV="1">
                  <a:off x="1725197" y="700335"/>
                  <a:ext cx="2962622" cy="281438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</p:grpSp>
      </p:grpSp>
      <p:pic>
        <p:nvPicPr>
          <p:cNvPr id="42" name="Picture 2" descr="C:\Documents and Settings\Administrator\桌面\PNG\手势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286" r="60192" b="13699"/>
          <a:stretch/>
        </p:blipFill>
        <p:spPr bwMode="auto">
          <a:xfrm>
            <a:off x="2873122" y="3680954"/>
            <a:ext cx="3333887" cy="323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2" descr="C:\Documents and Settings\Administrator\桌面\PNG\手势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286" r="60192" b="13699"/>
          <a:stretch/>
        </p:blipFill>
        <p:spPr bwMode="auto">
          <a:xfrm flipH="1">
            <a:off x="6207004" y="3680954"/>
            <a:ext cx="3279548" cy="3239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415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5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5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4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3.84948E-6 L -0.20486 3.84948E-6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243" y="0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3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" decel="100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" decel="100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40" grpId="0"/>
      <p:bldP spid="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设计师MC：ID 29795607库_组合 3">
            <a:extLst>
              <a:ext uri="{FF2B5EF4-FFF2-40B4-BE49-F238E27FC236}">
                <a16:creationId xmlns:a16="http://schemas.microsoft.com/office/drawing/2014/main" id="{7F715A2D-5E34-4E48-BAE5-D1964BB9538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033106" y="1110467"/>
            <a:ext cx="2913800" cy="4637066"/>
            <a:chOff x="735349" y="1560176"/>
            <a:chExt cx="2419318" cy="3850140"/>
          </a:xfrm>
        </p:grpSpPr>
        <p:sp>
          <p:nvSpPr>
            <p:cNvPr id="19" name="任意多边形 8">
              <a:extLst>
                <a:ext uri="{FF2B5EF4-FFF2-40B4-BE49-F238E27FC236}">
                  <a16:creationId xmlns:a16="http://schemas.microsoft.com/office/drawing/2014/main" id="{A816E1B3-5B1E-48C7-BBCB-0735980BE3B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726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53585F"/>
              </a:solidFill>
              <a:prstDash val="solid"/>
              <a:miter lim="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任意多边形 9">
              <a:extLst>
                <a:ext uri="{FF2B5EF4-FFF2-40B4-BE49-F238E27FC236}">
                  <a16:creationId xmlns:a16="http://schemas.microsoft.com/office/drawing/2014/main" id="{F0C9FEB6-2403-44D0-847D-6B3CC4D335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349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 10">
              <a:extLst>
                <a:ext uri="{FF2B5EF4-FFF2-40B4-BE49-F238E27FC236}">
                  <a16:creationId xmlns:a16="http://schemas.microsoft.com/office/drawing/2014/main" id="{7D573526-BD66-49B7-A922-C5EC8CC322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726" y="3815728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任意多边形 11">
              <a:extLst>
                <a:ext uri="{FF2B5EF4-FFF2-40B4-BE49-F238E27FC236}">
                  <a16:creationId xmlns:a16="http://schemas.microsoft.com/office/drawing/2014/main" id="{5D095C58-B0E7-4406-8C4D-08089FD085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829" y="2331212"/>
              <a:ext cx="1982892" cy="15197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defTabSz="866284">
                <a:lnSpc>
                  <a:spcPct val="1200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  <a:p>
              <a:pPr defTabSz="866284">
                <a:lnSpc>
                  <a:spcPct val="120000"/>
                </a:lnSpc>
                <a:defRPr/>
              </a:pP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3" name="任意多边形 19">
              <a:extLst>
                <a:ext uri="{FF2B5EF4-FFF2-40B4-BE49-F238E27FC236}">
                  <a16:creationId xmlns:a16="http://schemas.microsoft.com/office/drawing/2014/main" id="{04CAEEA0-905E-4BCA-86C2-5DD493C3D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502" y="4905517"/>
              <a:ext cx="2008220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defTabSz="584141">
                <a:defRPr/>
              </a:pPr>
              <a:r>
                <a:rPr lang="zh-CN" altLang="en-US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  <p:sp>
          <p:nvSpPr>
            <p:cNvPr id="24" name="任意多边形 23">
              <a:extLst>
                <a:ext uri="{FF2B5EF4-FFF2-40B4-BE49-F238E27FC236}">
                  <a16:creationId xmlns:a16="http://schemas.microsoft.com/office/drawing/2014/main" id="{0E6C6FD5-4515-4080-A1A5-002FE28CD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837" y="1978027"/>
              <a:ext cx="1540866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defTabSz="584141">
                <a:defRPr/>
              </a:pPr>
              <a:r>
                <a:rPr lang="en-US" sz="3200" b="1">
                  <a:solidFill>
                    <a:srgbClr val="4D4E4C"/>
                  </a:solidFill>
                </a:rPr>
                <a:t>125,000</a:t>
              </a:r>
            </a:p>
          </p:txBody>
        </p:sp>
      </p:grpSp>
      <p:grpSp>
        <p:nvGrpSpPr>
          <p:cNvPr id="5" name="千图设计师MC：ID 29795607库_组合 4">
            <a:extLst>
              <a:ext uri="{FF2B5EF4-FFF2-40B4-BE49-F238E27FC236}">
                <a16:creationId xmlns:a16="http://schemas.microsoft.com/office/drawing/2014/main" id="{BD0037FE-EDDB-49F7-BD1B-F1BE8D752C4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639101" y="1110467"/>
            <a:ext cx="2913800" cy="4637066"/>
            <a:chOff x="3508363" y="1560176"/>
            <a:chExt cx="2419318" cy="3850140"/>
          </a:xfrm>
        </p:grpSpPr>
        <p:sp>
          <p:nvSpPr>
            <p:cNvPr id="13" name="任意多边形 6">
              <a:extLst>
                <a:ext uri="{FF2B5EF4-FFF2-40B4-BE49-F238E27FC236}">
                  <a16:creationId xmlns:a16="http://schemas.microsoft.com/office/drawing/2014/main" id="{72B113EB-B5F0-4D36-81E4-A201589A3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11740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53585F"/>
              </a:solidFill>
              <a:prstDash val="solid"/>
              <a:miter lim="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 7">
              <a:extLst>
                <a:ext uri="{FF2B5EF4-FFF2-40B4-BE49-F238E27FC236}">
                  <a16:creationId xmlns:a16="http://schemas.microsoft.com/office/drawing/2014/main" id="{4480D4D5-1657-41CC-8226-A351C9E62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8363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 12">
              <a:extLst>
                <a:ext uri="{FF2B5EF4-FFF2-40B4-BE49-F238E27FC236}">
                  <a16:creationId xmlns:a16="http://schemas.microsoft.com/office/drawing/2014/main" id="{7A4736A7-31DC-4B7C-A1AF-E0968DF15E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511740" y="3815728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 13">
              <a:extLst>
                <a:ext uri="{FF2B5EF4-FFF2-40B4-BE49-F238E27FC236}">
                  <a16:creationId xmlns:a16="http://schemas.microsoft.com/office/drawing/2014/main" id="{FF1C6CBF-B382-4ED7-8088-917F33FBE8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7842" y="2331212"/>
              <a:ext cx="1982892" cy="15197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defTabSz="866284">
                <a:lnSpc>
                  <a:spcPct val="1200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  <a:p>
              <a:pPr defTabSz="866284">
                <a:lnSpc>
                  <a:spcPct val="120000"/>
                </a:lnSpc>
                <a:defRPr/>
              </a:pP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7" name="任意多边形 20">
              <a:extLst>
                <a:ext uri="{FF2B5EF4-FFF2-40B4-BE49-F238E27FC236}">
                  <a16:creationId xmlns:a16="http://schemas.microsoft.com/office/drawing/2014/main" id="{2AD68733-5A93-4BCD-83BB-A15D3123E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7841" y="4905517"/>
              <a:ext cx="2003156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defTabSz="584141">
                <a:defRPr/>
              </a:pPr>
              <a:r>
                <a:rPr lang="zh-CN" altLang="en-US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  <p:sp>
          <p:nvSpPr>
            <p:cNvPr id="18" name="任意多边形 24">
              <a:extLst>
                <a:ext uri="{FF2B5EF4-FFF2-40B4-BE49-F238E27FC236}">
                  <a16:creationId xmlns:a16="http://schemas.microsoft.com/office/drawing/2014/main" id="{1F3D40BC-A5C7-484D-9CF7-F51343AFB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5695" y="1978027"/>
              <a:ext cx="1508148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defTabSz="584141">
                <a:defRPr/>
              </a:pPr>
              <a:r>
                <a:rPr lang="en-US" sz="3200" b="1">
                  <a:solidFill>
                    <a:srgbClr val="4D4E4C"/>
                  </a:solidFill>
                </a:rPr>
                <a:t>150,000</a:t>
              </a:r>
            </a:p>
          </p:txBody>
        </p:sp>
      </p:grpSp>
      <p:grpSp>
        <p:nvGrpSpPr>
          <p:cNvPr id="6" name="千图设计师MC：ID 29795607库_组合 5">
            <a:extLst>
              <a:ext uri="{FF2B5EF4-FFF2-40B4-BE49-F238E27FC236}">
                <a16:creationId xmlns:a16="http://schemas.microsoft.com/office/drawing/2014/main" id="{FC3CB685-817C-4CE0-A660-7931C766EB85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245096" y="1108434"/>
            <a:ext cx="2913799" cy="4641132"/>
            <a:chOff x="6281377" y="1560176"/>
            <a:chExt cx="2419317" cy="3853516"/>
          </a:xfrm>
        </p:grpSpPr>
        <p:sp>
          <p:nvSpPr>
            <p:cNvPr id="7" name="任意多边形 4">
              <a:extLst>
                <a:ext uri="{FF2B5EF4-FFF2-40B4-BE49-F238E27FC236}">
                  <a16:creationId xmlns:a16="http://schemas.microsoft.com/office/drawing/2014/main" id="{AD0523C1-E21E-41F9-9738-BC08A5E6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4753" y="1560176"/>
              <a:ext cx="2415941" cy="3850140"/>
            </a:xfrm>
            <a:custGeom>
              <a:avLst/>
              <a:gdLst>
                <a:gd name="T0" fmla="*/ 2271713 w 21600"/>
                <a:gd name="T1" fmla="*/ 3620294 h 21600"/>
                <a:gd name="T2" fmla="*/ 2271713 w 21600"/>
                <a:gd name="T3" fmla="*/ 3620294 h 21600"/>
                <a:gd name="T4" fmla="*/ 2271713 w 21600"/>
                <a:gd name="T5" fmla="*/ 3620294 h 21600"/>
                <a:gd name="T6" fmla="*/ 2271713 w 21600"/>
                <a:gd name="T7" fmla="*/ 36202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 cmpd="sng">
              <a:solidFill>
                <a:srgbClr val="53585F"/>
              </a:solidFill>
              <a:prstDash val="solid"/>
              <a:miter lim="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 5">
              <a:extLst>
                <a:ext uri="{FF2B5EF4-FFF2-40B4-BE49-F238E27FC236}">
                  <a16:creationId xmlns:a16="http://schemas.microsoft.com/office/drawing/2014/main" id="{AD1CC5F6-DE6D-437F-BEB3-95D90A294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81377" y="4291825"/>
              <a:ext cx="1688289" cy="1114270"/>
            </a:xfrm>
            <a:custGeom>
              <a:avLst/>
              <a:gdLst>
                <a:gd name="T0" fmla="*/ 1587500 w 21600"/>
                <a:gd name="T1" fmla="*/ 1047750 h 21600"/>
                <a:gd name="T2" fmla="*/ 1587500 w 21600"/>
                <a:gd name="T3" fmla="*/ 1047750 h 21600"/>
                <a:gd name="T4" fmla="*/ 1587500 w 21600"/>
                <a:gd name="T5" fmla="*/ 1047750 h 21600"/>
                <a:gd name="T6" fmla="*/ 1587500 w 21600"/>
                <a:gd name="T7" fmla="*/ 104775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12216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 14">
              <a:extLst>
                <a:ext uri="{FF2B5EF4-FFF2-40B4-BE49-F238E27FC236}">
                  <a16:creationId xmlns:a16="http://schemas.microsoft.com/office/drawing/2014/main" id="{562E1FC8-35A6-468F-823B-D0FEB9F6D3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284753" y="3819105"/>
              <a:ext cx="2415941" cy="1594587"/>
            </a:xfrm>
            <a:custGeom>
              <a:avLst/>
              <a:gdLst>
                <a:gd name="T0" fmla="*/ 2271713 w 21600"/>
                <a:gd name="T1" fmla="*/ 1499394 h 21600"/>
                <a:gd name="T2" fmla="*/ 2271713 w 21600"/>
                <a:gd name="T3" fmla="*/ 1499394 h 21600"/>
                <a:gd name="T4" fmla="*/ 2271713 w 21600"/>
                <a:gd name="T5" fmla="*/ 1499394 h 21600"/>
                <a:gd name="T6" fmla="*/ 2271713 w 21600"/>
                <a:gd name="T7" fmla="*/ 149939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12216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 15">
              <a:extLst>
                <a:ext uri="{FF2B5EF4-FFF2-40B4-BE49-F238E27FC236}">
                  <a16:creationId xmlns:a16="http://schemas.microsoft.com/office/drawing/2014/main" id="{70DEA586-46A8-4CFC-8F31-67242257B7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0857" y="2331212"/>
              <a:ext cx="1982892" cy="151977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square" lIns="0" tIns="0" rIns="0" bIns="0" anchor="ctr">
              <a:normAutofit/>
            </a:bodyPr>
            <a:lstStyle/>
            <a:p>
              <a:pPr defTabSz="866284">
                <a:lnSpc>
                  <a:spcPct val="120000"/>
                </a:lnSpc>
                <a:defRPr/>
              </a:pP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r>
                <a:rPr lang="zh-CN" altLang="en-US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输入替换内容</a:t>
              </a:r>
              <a:r>
                <a:rPr lang="en-US" altLang="zh-CN" sz="105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</a:rPr>
                <a:t>58pic.com</a:t>
              </a: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  <a:p>
              <a:pPr defTabSz="866284">
                <a:lnSpc>
                  <a:spcPct val="120000"/>
                </a:lnSpc>
                <a:defRPr/>
              </a:pPr>
              <a:endParaRPr lang="zh-CN" altLang="en-US" sz="105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1" name="任意多边形 21">
              <a:extLst>
                <a:ext uri="{FF2B5EF4-FFF2-40B4-BE49-F238E27FC236}">
                  <a16:creationId xmlns:a16="http://schemas.microsoft.com/office/drawing/2014/main" id="{F53DDB9E-0C6E-4183-AC23-A0914B888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181" y="4905517"/>
              <a:ext cx="2216724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defTabSz="584141">
                <a:defRPr/>
              </a:pPr>
              <a:r>
                <a:rPr lang="zh-CN" altLang="en-US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  <p:sp>
          <p:nvSpPr>
            <p:cNvPr id="12" name="任意多边形 25">
              <a:extLst>
                <a:ext uri="{FF2B5EF4-FFF2-40B4-BE49-F238E27FC236}">
                  <a16:creationId xmlns:a16="http://schemas.microsoft.com/office/drawing/2014/main" id="{699FAC65-88F0-45DC-8C40-1EB1C9618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8709" y="1978027"/>
              <a:ext cx="1550795" cy="3241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="" xmlns:lc="http://schemas.openxmlformats.org/drawingml/2006/lockedCanvas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defTabSz="584141">
                <a:defRPr/>
              </a:pPr>
              <a:r>
                <a:rPr lang="en-US" sz="3200" b="1">
                  <a:solidFill>
                    <a:srgbClr val="4D4E4C"/>
                  </a:solidFill>
                </a:rPr>
                <a:t>170,000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5615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000">
        <p:randomBar dir="vert"/>
      </p:transition>
    </mc:Choice>
    <mc:Fallback>
      <p:transition spd="slow" advClick="0" advTm="5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15">
            <a:extLst>
              <a:ext uri="{FF2B5EF4-FFF2-40B4-BE49-F238E27FC236}">
                <a16:creationId xmlns:a16="http://schemas.microsoft.com/office/drawing/2014/main" id="{471BF560-BE97-4F81-8F3C-3B106C6678A7}"/>
              </a:ext>
            </a:extLst>
          </p:cNvPr>
          <p:cNvGrpSpPr/>
          <p:nvPr/>
        </p:nvGrpSpPr>
        <p:grpSpPr>
          <a:xfrm>
            <a:off x="1758548" y="3537889"/>
            <a:ext cx="2982956" cy="2215991"/>
            <a:chOff x="4602993" y="901617"/>
            <a:chExt cx="2983359" cy="2215990"/>
          </a:xfrm>
        </p:grpSpPr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8C99FD1F-537B-4F4C-852A-E75EB5BD8830}"/>
                </a:ext>
              </a:extLst>
            </p:cNvPr>
            <p:cNvSpPr txBox="1"/>
            <p:nvPr/>
          </p:nvSpPr>
          <p:spPr>
            <a:xfrm>
              <a:off x="5019553" y="901617"/>
              <a:ext cx="2150238" cy="2215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</a:rPr>
                <a:t>04</a:t>
              </a:r>
              <a:endParaRPr lang="zh-CN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4906945C-AE92-48DB-B7BF-746E85AF38FC}"/>
                </a:ext>
              </a:extLst>
            </p:cNvPr>
            <p:cNvSpPr txBox="1"/>
            <p:nvPr/>
          </p:nvSpPr>
          <p:spPr>
            <a:xfrm>
              <a:off x="4602993" y="1840336"/>
              <a:ext cx="2983359" cy="338554"/>
            </a:xfrm>
            <a:prstGeom prst="rect">
              <a:avLst/>
            </a:prstGeom>
            <a:solidFill>
              <a:srgbClr val="35383F"/>
            </a:solidFill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/>
                  </a:solidFill>
                </a:rPr>
                <a:t>part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本框 7">
            <a:extLst>
              <a:ext uri="{FF2B5EF4-FFF2-40B4-BE49-F238E27FC236}">
                <a16:creationId xmlns:a16="http://schemas.microsoft.com/office/drawing/2014/main" id="{B85410CB-7E29-4C5B-BA01-C1CBD157B933}"/>
              </a:ext>
            </a:extLst>
          </p:cNvPr>
          <p:cNvSpPr txBox="1"/>
          <p:nvPr/>
        </p:nvSpPr>
        <p:spPr>
          <a:xfrm>
            <a:off x="5088998" y="3999692"/>
            <a:ext cx="2954637" cy="646192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3599" dirty="0">
                <a:solidFill>
                  <a:schemeClr val="bg1"/>
                </a:solidFill>
                <a:latin typeface="Arial"/>
                <a:ea typeface="微软雅黑"/>
              </a:rPr>
              <a:t>明年工作计划</a:t>
            </a:r>
          </a:p>
        </p:txBody>
      </p:sp>
      <p:grpSp>
        <p:nvGrpSpPr>
          <p:cNvPr id="13" name="组合 10">
            <a:extLst>
              <a:ext uri="{FF2B5EF4-FFF2-40B4-BE49-F238E27FC236}">
                <a16:creationId xmlns:a16="http://schemas.microsoft.com/office/drawing/2014/main" id="{7E60002F-D5DE-428B-8A17-FFFA1BD47835}"/>
              </a:ext>
            </a:extLst>
          </p:cNvPr>
          <p:cNvGrpSpPr/>
          <p:nvPr/>
        </p:nvGrpSpPr>
        <p:grpSpPr>
          <a:xfrm>
            <a:off x="5088998" y="4844878"/>
            <a:ext cx="4330663" cy="338554"/>
            <a:chOff x="4157009" y="3440531"/>
            <a:chExt cx="4331248" cy="338552"/>
          </a:xfrm>
        </p:grpSpPr>
        <p:sp>
          <p:nvSpPr>
            <p:cNvPr id="14" name="文本框 8">
              <a:extLst>
                <a:ext uri="{FF2B5EF4-FFF2-40B4-BE49-F238E27FC236}">
                  <a16:creationId xmlns:a16="http://schemas.microsoft.com/office/drawing/2014/main" id="{02FD9C6D-B43E-4CCD-8A4B-3A79ADFFF940}"/>
                </a:ext>
              </a:extLst>
            </p:cNvPr>
            <p:cNvSpPr txBox="1"/>
            <p:nvPr/>
          </p:nvSpPr>
          <p:spPr>
            <a:xfrm>
              <a:off x="4157009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  <p:sp>
          <p:nvSpPr>
            <p:cNvPr id="15" name="文本框 9">
              <a:extLst>
                <a:ext uri="{FF2B5EF4-FFF2-40B4-BE49-F238E27FC236}">
                  <a16:creationId xmlns:a16="http://schemas.microsoft.com/office/drawing/2014/main" id="{839E5270-8273-4911-9465-59B83455FFB1}"/>
                </a:ext>
              </a:extLst>
            </p:cNvPr>
            <p:cNvSpPr txBox="1"/>
            <p:nvPr/>
          </p:nvSpPr>
          <p:spPr>
            <a:xfrm>
              <a:off x="6373290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5351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3334749" y="2447123"/>
            <a:ext cx="4024330" cy="3540869"/>
            <a:chOff x="2187184" y="1723730"/>
            <a:chExt cx="3475701" cy="3058149"/>
          </a:xfrm>
        </p:grpSpPr>
        <p:grpSp>
          <p:nvGrpSpPr>
            <p:cNvPr id="10" name="Group 9"/>
            <p:cNvGrpSpPr/>
            <p:nvPr/>
          </p:nvGrpSpPr>
          <p:grpSpPr>
            <a:xfrm rot="213443">
              <a:off x="2187184" y="3362127"/>
              <a:ext cx="1677010" cy="1419752"/>
              <a:chOff x="2955668" y="2969079"/>
              <a:chExt cx="1677010" cy="1419752"/>
            </a:xfrm>
          </p:grpSpPr>
          <p:sp>
            <p:nvSpPr>
              <p:cNvPr id="4" name="Freeform 3"/>
              <p:cNvSpPr>
                <a:spLocks/>
              </p:cNvSpPr>
              <p:nvPr/>
            </p:nvSpPr>
            <p:spPr bwMode="auto">
              <a:xfrm>
                <a:off x="3195729" y="2969079"/>
                <a:ext cx="1436949" cy="1419752"/>
              </a:xfrm>
              <a:custGeom>
                <a:avLst/>
                <a:gdLst/>
                <a:ahLst/>
                <a:cxnLst>
                  <a:cxn ang="0">
                    <a:pos x="32" y="500"/>
                  </a:cxn>
                  <a:cxn ang="0">
                    <a:pos x="14" y="489"/>
                  </a:cxn>
                  <a:cxn ang="0">
                    <a:pos x="15" y="436"/>
                  </a:cxn>
                  <a:cxn ang="0">
                    <a:pos x="441" y="15"/>
                  </a:cxn>
                  <a:cxn ang="0">
                    <a:pos x="495" y="15"/>
                  </a:cxn>
                  <a:cxn ang="0">
                    <a:pos x="494" y="69"/>
                  </a:cxn>
                  <a:cxn ang="0">
                    <a:pos x="68" y="490"/>
                  </a:cxn>
                  <a:cxn ang="0">
                    <a:pos x="32" y="500"/>
                  </a:cxn>
                </a:cxnLst>
                <a:rect l="0" t="0" r="r" b="b"/>
                <a:pathLst>
                  <a:path w="509" h="503">
                    <a:moveTo>
                      <a:pt x="32" y="500"/>
                    </a:moveTo>
                    <a:cubicBezTo>
                      <a:pt x="26" y="498"/>
                      <a:pt x="19" y="495"/>
                      <a:pt x="14" y="489"/>
                    </a:cubicBezTo>
                    <a:cubicBezTo>
                      <a:pt x="0" y="475"/>
                      <a:pt x="0" y="450"/>
                      <a:pt x="15" y="436"/>
                    </a:cubicBezTo>
                    <a:cubicBezTo>
                      <a:pt x="441" y="15"/>
                      <a:pt x="441" y="15"/>
                      <a:pt x="441" y="15"/>
                    </a:cubicBezTo>
                    <a:cubicBezTo>
                      <a:pt x="456" y="0"/>
                      <a:pt x="480" y="0"/>
                      <a:pt x="495" y="15"/>
                    </a:cubicBezTo>
                    <a:cubicBezTo>
                      <a:pt x="509" y="30"/>
                      <a:pt x="509" y="54"/>
                      <a:pt x="494" y="69"/>
                    </a:cubicBezTo>
                    <a:cubicBezTo>
                      <a:pt x="68" y="490"/>
                      <a:pt x="68" y="490"/>
                      <a:pt x="68" y="490"/>
                    </a:cubicBezTo>
                    <a:cubicBezTo>
                      <a:pt x="58" y="499"/>
                      <a:pt x="44" y="503"/>
                      <a:pt x="32" y="5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05874" tIns="52937" rIns="105874" bIns="5293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32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" name="Round Same Side Corner Rectangle 4"/>
              <p:cNvSpPr>
                <a:spLocks/>
              </p:cNvSpPr>
              <p:nvPr/>
            </p:nvSpPr>
            <p:spPr bwMode="auto">
              <a:xfrm rot="13500000">
                <a:off x="3568110" y="3071025"/>
                <a:ext cx="343555" cy="1568440"/>
              </a:xfrm>
              <a:prstGeom prst="round2SameRect">
                <a:avLst>
                  <a:gd name="adj1" fmla="val 16667"/>
                  <a:gd name="adj2" fmla="val 22024"/>
                </a:avLst>
              </a:pr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05874" tIns="52937" rIns="105874" bIns="52937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32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488641" y="1723730"/>
              <a:ext cx="2174244" cy="2174244"/>
              <a:chOff x="4220769" y="1605276"/>
              <a:chExt cx="1739904" cy="1739904"/>
            </a:xfrm>
          </p:grpSpPr>
          <p:sp>
            <p:nvSpPr>
              <p:cNvPr id="9" name="Donut 8"/>
              <p:cNvSpPr/>
              <p:nvPr/>
            </p:nvSpPr>
            <p:spPr>
              <a:xfrm>
                <a:off x="4338879" y="1723386"/>
                <a:ext cx="1503684" cy="1503684"/>
              </a:xfrm>
              <a:prstGeom prst="donut">
                <a:avLst>
                  <a:gd name="adj" fmla="val 7174"/>
                </a:avLst>
              </a:prstGeom>
              <a:gradFill>
                <a:gsLst>
                  <a:gs pos="0">
                    <a:schemeClr val="bg2">
                      <a:lumMod val="75000"/>
                    </a:schemeClr>
                  </a:gs>
                  <a:gs pos="50000">
                    <a:schemeClr val="bg2">
                      <a:lumMod val="85000"/>
                    </a:schemeClr>
                  </a:gs>
                </a:gsLst>
                <a:lin ang="13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1327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" name="Donut 7"/>
              <p:cNvSpPr/>
              <p:nvPr/>
            </p:nvSpPr>
            <p:spPr>
              <a:xfrm>
                <a:off x="4220769" y="1605276"/>
                <a:ext cx="1739904" cy="1739904"/>
              </a:xfrm>
              <a:prstGeom prst="donut">
                <a:avLst>
                  <a:gd name="adj" fmla="val 9286"/>
                </a:avLst>
              </a:prstGeom>
              <a:gradFill>
                <a:gsLst>
                  <a:gs pos="0">
                    <a:schemeClr val="bg2">
                      <a:lumMod val="75000"/>
                    </a:schemeClr>
                  </a:gs>
                  <a:gs pos="50000">
                    <a:schemeClr val="bg2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1327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5348557" y="4798566"/>
            <a:ext cx="843077" cy="843075"/>
            <a:chOff x="3926454" y="3754605"/>
            <a:chExt cx="728142" cy="728140"/>
          </a:xfrm>
        </p:grpSpPr>
        <p:sp>
          <p:nvSpPr>
            <p:cNvPr id="15" name="Oval 14"/>
            <p:cNvSpPr/>
            <p:nvPr/>
          </p:nvSpPr>
          <p:spPr>
            <a:xfrm rot="20300499">
              <a:off x="3926454" y="3754605"/>
              <a:ext cx="728142" cy="72814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70"/>
            <p:cNvSpPr>
              <a:spLocks noEditPoints="1"/>
            </p:cNvSpPr>
            <p:nvPr/>
          </p:nvSpPr>
          <p:spPr bwMode="auto">
            <a:xfrm>
              <a:off x="4134391" y="3986705"/>
              <a:ext cx="312266" cy="263940"/>
            </a:xfrm>
            <a:custGeom>
              <a:avLst/>
              <a:gdLst/>
              <a:ahLst/>
              <a:cxnLst>
                <a:cxn ang="0">
                  <a:pos x="244" y="216"/>
                </a:cxn>
                <a:cxn ang="0">
                  <a:pos x="12" y="216"/>
                </a:cxn>
                <a:cxn ang="0">
                  <a:pos x="0" y="204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24" y="12"/>
                </a:cxn>
                <a:cxn ang="0">
                  <a:pos x="24" y="164"/>
                </a:cxn>
                <a:cxn ang="0">
                  <a:pos x="24" y="192"/>
                </a:cxn>
                <a:cxn ang="0">
                  <a:pos x="244" y="192"/>
                </a:cxn>
                <a:cxn ang="0">
                  <a:pos x="256" y="204"/>
                </a:cxn>
                <a:cxn ang="0">
                  <a:pos x="244" y="216"/>
                </a:cxn>
                <a:cxn ang="0">
                  <a:pos x="216" y="180"/>
                </a:cxn>
                <a:cxn ang="0">
                  <a:pos x="192" y="180"/>
                </a:cxn>
                <a:cxn ang="0">
                  <a:pos x="180" y="168"/>
                </a:cxn>
                <a:cxn ang="0">
                  <a:pos x="180" y="84"/>
                </a:cxn>
                <a:cxn ang="0">
                  <a:pos x="192" y="72"/>
                </a:cxn>
                <a:cxn ang="0">
                  <a:pos x="216" y="72"/>
                </a:cxn>
                <a:cxn ang="0">
                  <a:pos x="228" y="84"/>
                </a:cxn>
                <a:cxn ang="0">
                  <a:pos x="228" y="168"/>
                </a:cxn>
                <a:cxn ang="0">
                  <a:pos x="216" y="180"/>
                </a:cxn>
                <a:cxn ang="0">
                  <a:pos x="148" y="180"/>
                </a:cxn>
                <a:cxn ang="0">
                  <a:pos x="124" y="180"/>
                </a:cxn>
                <a:cxn ang="0">
                  <a:pos x="112" y="168"/>
                </a:cxn>
                <a:cxn ang="0">
                  <a:pos x="112" y="36"/>
                </a:cxn>
                <a:cxn ang="0">
                  <a:pos x="124" y="24"/>
                </a:cxn>
                <a:cxn ang="0">
                  <a:pos x="148" y="24"/>
                </a:cxn>
                <a:cxn ang="0">
                  <a:pos x="160" y="36"/>
                </a:cxn>
                <a:cxn ang="0">
                  <a:pos x="160" y="168"/>
                </a:cxn>
                <a:cxn ang="0">
                  <a:pos x="148" y="180"/>
                </a:cxn>
                <a:cxn ang="0">
                  <a:pos x="80" y="180"/>
                </a:cxn>
                <a:cxn ang="0">
                  <a:pos x="56" y="180"/>
                </a:cxn>
                <a:cxn ang="0">
                  <a:pos x="44" y="168"/>
                </a:cxn>
                <a:cxn ang="0">
                  <a:pos x="44" y="144"/>
                </a:cxn>
                <a:cxn ang="0">
                  <a:pos x="56" y="132"/>
                </a:cxn>
                <a:cxn ang="0">
                  <a:pos x="80" y="132"/>
                </a:cxn>
                <a:cxn ang="0">
                  <a:pos x="92" y="144"/>
                </a:cxn>
                <a:cxn ang="0">
                  <a:pos x="92" y="168"/>
                </a:cxn>
                <a:cxn ang="0">
                  <a:pos x="80" y="180"/>
                </a:cxn>
              </a:cxnLst>
              <a:rect l="0" t="0" r="r" b="b"/>
              <a:pathLst>
                <a:path w="256" h="216">
                  <a:moveTo>
                    <a:pt x="244" y="216"/>
                  </a:moveTo>
                  <a:cubicBezTo>
                    <a:pt x="12" y="216"/>
                    <a:pt x="12" y="216"/>
                    <a:pt x="12" y="216"/>
                  </a:cubicBezTo>
                  <a:cubicBezTo>
                    <a:pt x="5" y="216"/>
                    <a:pt x="0" y="211"/>
                    <a:pt x="0" y="2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44" y="192"/>
                    <a:pt x="244" y="192"/>
                    <a:pt x="244" y="192"/>
                  </a:cubicBezTo>
                  <a:cubicBezTo>
                    <a:pt x="251" y="192"/>
                    <a:pt x="256" y="197"/>
                    <a:pt x="256" y="204"/>
                  </a:cubicBezTo>
                  <a:cubicBezTo>
                    <a:pt x="256" y="211"/>
                    <a:pt x="251" y="216"/>
                    <a:pt x="244" y="216"/>
                  </a:cubicBezTo>
                  <a:moveTo>
                    <a:pt x="216" y="180"/>
                  </a:moveTo>
                  <a:cubicBezTo>
                    <a:pt x="192" y="180"/>
                    <a:pt x="192" y="180"/>
                    <a:pt x="192" y="180"/>
                  </a:cubicBezTo>
                  <a:cubicBezTo>
                    <a:pt x="185" y="180"/>
                    <a:pt x="180" y="175"/>
                    <a:pt x="180" y="168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77"/>
                    <a:pt x="185" y="72"/>
                    <a:pt x="192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23" y="72"/>
                    <a:pt x="228" y="77"/>
                    <a:pt x="228" y="84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28" y="175"/>
                    <a:pt x="223" y="180"/>
                    <a:pt x="216" y="180"/>
                  </a:cubicBezTo>
                  <a:moveTo>
                    <a:pt x="148" y="180"/>
                  </a:moveTo>
                  <a:cubicBezTo>
                    <a:pt x="124" y="180"/>
                    <a:pt x="124" y="180"/>
                    <a:pt x="124" y="180"/>
                  </a:cubicBezTo>
                  <a:cubicBezTo>
                    <a:pt x="117" y="180"/>
                    <a:pt x="112" y="175"/>
                    <a:pt x="112" y="16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29"/>
                    <a:pt x="117" y="24"/>
                    <a:pt x="124" y="24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55" y="24"/>
                    <a:pt x="160" y="29"/>
                    <a:pt x="160" y="36"/>
                  </a:cubicBezTo>
                  <a:cubicBezTo>
                    <a:pt x="160" y="168"/>
                    <a:pt x="160" y="168"/>
                    <a:pt x="160" y="168"/>
                  </a:cubicBezTo>
                  <a:cubicBezTo>
                    <a:pt x="160" y="175"/>
                    <a:pt x="155" y="180"/>
                    <a:pt x="148" y="180"/>
                  </a:cubicBezTo>
                  <a:moveTo>
                    <a:pt x="80" y="180"/>
                  </a:moveTo>
                  <a:cubicBezTo>
                    <a:pt x="56" y="180"/>
                    <a:pt x="56" y="180"/>
                    <a:pt x="56" y="180"/>
                  </a:cubicBezTo>
                  <a:cubicBezTo>
                    <a:pt x="49" y="180"/>
                    <a:pt x="44" y="175"/>
                    <a:pt x="44" y="168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4" y="137"/>
                    <a:pt x="49" y="132"/>
                    <a:pt x="56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7" y="132"/>
                    <a:pt x="92" y="137"/>
                    <a:pt x="92" y="144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75"/>
                    <a:pt x="87" y="180"/>
                    <a:pt x="80" y="18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5874" tIns="52937" rIns="105874" bIns="5293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909466" y="2333422"/>
            <a:ext cx="843077" cy="843075"/>
            <a:chOff x="5274567" y="1625529"/>
            <a:chExt cx="728142" cy="728140"/>
          </a:xfrm>
        </p:grpSpPr>
        <p:sp>
          <p:nvSpPr>
            <p:cNvPr id="13" name="Oval 12"/>
            <p:cNvSpPr/>
            <p:nvPr/>
          </p:nvSpPr>
          <p:spPr>
            <a:xfrm rot="20300499">
              <a:off x="5274567" y="1625529"/>
              <a:ext cx="728142" cy="7281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3"/>
            <p:cNvSpPr>
              <a:spLocks noEditPoints="1"/>
            </p:cNvSpPr>
            <p:nvPr/>
          </p:nvSpPr>
          <p:spPr bwMode="auto">
            <a:xfrm>
              <a:off x="5482504" y="1832846"/>
              <a:ext cx="312266" cy="313506"/>
            </a:xfrm>
            <a:custGeom>
              <a:avLst/>
              <a:gdLst/>
              <a:ahLst/>
              <a:cxnLst>
                <a:cxn ang="0">
                  <a:pos x="128" y="256"/>
                </a:cxn>
                <a:cxn ang="0">
                  <a:pos x="0" y="128"/>
                </a:cxn>
                <a:cxn ang="0">
                  <a:pos x="128" y="0"/>
                </a:cxn>
                <a:cxn ang="0">
                  <a:pos x="256" y="128"/>
                </a:cxn>
                <a:cxn ang="0">
                  <a:pos x="128" y="256"/>
                </a:cxn>
                <a:cxn ang="0">
                  <a:pos x="24" y="128"/>
                </a:cxn>
                <a:cxn ang="0">
                  <a:pos x="128" y="128"/>
                </a:cxn>
                <a:cxn ang="0">
                  <a:pos x="128" y="24"/>
                </a:cxn>
                <a:cxn ang="0">
                  <a:pos x="24" y="128"/>
                </a:cxn>
              </a:cxnLst>
              <a:rect l="0" t="0" r="r" b="b"/>
              <a:pathLst>
                <a:path w="256" h="256">
                  <a:moveTo>
                    <a:pt x="128" y="256"/>
                  </a:moveTo>
                  <a:cubicBezTo>
                    <a:pt x="57" y="256"/>
                    <a:pt x="0" y="199"/>
                    <a:pt x="0" y="128"/>
                  </a:cubicBezTo>
                  <a:cubicBezTo>
                    <a:pt x="0" y="57"/>
                    <a:pt x="57" y="0"/>
                    <a:pt x="128" y="0"/>
                  </a:cubicBezTo>
                  <a:cubicBezTo>
                    <a:pt x="199" y="0"/>
                    <a:pt x="256" y="57"/>
                    <a:pt x="256" y="128"/>
                  </a:cubicBezTo>
                  <a:cubicBezTo>
                    <a:pt x="256" y="199"/>
                    <a:pt x="199" y="256"/>
                    <a:pt x="128" y="256"/>
                  </a:cubicBezTo>
                  <a:moveTo>
                    <a:pt x="24" y="128"/>
                  </a:moveTo>
                  <a:cubicBezTo>
                    <a:pt x="128" y="128"/>
                    <a:pt x="128" y="128"/>
                    <a:pt x="128" y="128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71" y="24"/>
                    <a:pt x="24" y="71"/>
                    <a:pt x="24" y="12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5874" tIns="52937" rIns="105874" bIns="5293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024528" y="4133027"/>
            <a:ext cx="843077" cy="843075"/>
            <a:chOff x="5373943" y="3179798"/>
            <a:chExt cx="728142" cy="728140"/>
          </a:xfrm>
        </p:grpSpPr>
        <p:sp>
          <p:nvSpPr>
            <p:cNvPr id="14" name="Oval 13"/>
            <p:cNvSpPr/>
            <p:nvPr/>
          </p:nvSpPr>
          <p:spPr>
            <a:xfrm rot="20300499">
              <a:off x="5373943" y="3179798"/>
              <a:ext cx="728142" cy="7281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2"/>
            <p:cNvSpPr>
              <a:spLocks noEditPoints="1"/>
            </p:cNvSpPr>
            <p:nvPr/>
          </p:nvSpPr>
          <p:spPr bwMode="auto">
            <a:xfrm>
              <a:off x="5581880" y="3387734"/>
              <a:ext cx="312266" cy="312266"/>
            </a:xfrm>
            <a:custGeom>
              <a:avLst/>
              <a:gdLst/>
              <a:ahLst/>
              <a:cxnLst>
                <a:cxn ang="0">
                  <a:pos x="128" y="256"/>
                </a:cxn>
                <a:cxn ang="0">
                  <a:pos x="0" y="128"/>
                </a:cxn>
                <a:cxn ang="0">
                  <a:pos x="128" y="0"/>
                </a:cxn>
                <a:cxn ang="0">
                  <a:pos x="256" y="128"/>
                </a:cxn>
                <a:cxn ang="0">
                  <a:pos x="128" y="256"/>
                </a:cxn>
                <a:cxn ang="0">
                  <a:pos x="128" y="24"/>
                </a:cxn>
                <a:cxn ang="0">
                  <a:pos x="24" y="128"/>
                </a:cxn>
                <a:cxn ang="0">
                  <a:pos x="128" y="232"/>
                </a:cxn>
                <a:cxn ang="0">
                  <a:pos x="232" y="128"/>
                </a:cxn>
                <a:cxn ang="0">
                  <a:pos x="128" y="24"/>
                </a:cxn>
                <a:cxn ang="0">
                  <a:pos x="180" y="140"/>
                </a:cxn>
                <a:cxn ang="0">
                  <a:pos x="156" y="140"/>
                </a:cxn>
                <a:cxn ang="0">
                  <a:pos x="140" y="140"/>
                </a:cxn>
                <a:cxn ang="0">
                  <a:pos x="128" y="140"/>
                </a:cxn>
                <a:cxn ang="0">
                  <a:pos x="116" y="128"/>
                </a:cxn>
                <a:cxn ang="0">
                  <a:pos x="116" y="56"/>
                </a:cxn>
                <a:cxn ang="0">
                  <a:pos x="128" y="44"/>
                </a:cxn>
                <a:cxn ang="0">
                  <a:pos x="140" y="56"/>
                </a:cxn>
                <a:cxn ang="0">
                  <a:pos x="140" y="116"/>
                </a:cxn>
                <a:cxn ang="0">
                  <a:pos x="156" y="116"/>
                </a:cxn>
                <a:cxn ang="0">
                  <a:pos x="180" y="116"/>
                </a:cxn>
                <a:cxn ang="0">
                  <a:pos x="192" y="128"/>
                </a:cxn>
                <a:cxn ang="0">
                  <a:pos x="180" y="140"/>
                </a:cxn>
              </a:cxnLst>
              <a:rect l="0" t="0" r="r" b="b"/>
              <a:pathLst>
                <a:path w="256" h="256">
                  <a:moveTo>
                    <a:pt x="128" y="256"/>
                  </a:moveTo>
                  <a:cubicBezTo>
                    <a:pt x="57" y="256"/>
                    <a:pt x="0" y="199"/>
                    <a:pt x="0" y="128"/>
                  </a:cubicBezTo>
                  <a:cubicBezTo>
                    <a:pt x="0" y="57"/>
                    <a:pt x="57" y="0"/>
                    <a:pt x="128" y="0"/>
                  </a:cubicBezTo>
                  <a:cubicBezTo>
                    <a:pt x="199" y="0"/>
                    <a:pt x="256" y="57"/>
                    <a:pt x="256" y="128"/>
                  </a:cubicBezTo>
                  <a:cubicBezTo>
                    <a:pt x="256" y="199"/>
                    <a:pt x="199" y="256"/>
                    <a:pt x="128" y="256"/>
                  </a:cubicBezTo>
                  <a:moveTo>
                    <a:pt x="128" y="24"/>
                  </a:moveTo>
                  <a:cubicBezTo>
                    <a:pt x="71" y="24"/>
                    <a:pt x="24" y="71"/>
                    <a:pt x="24" y="128"/>
                  </a:cubicBezTo>
                  <a:cubicBezTo>
                    <a:pt x="24" y="185"/>
                    <a:pt x="71" y="232"/>
                    <a:pt x="128" y="232"/>
                  </a:cubicBezTo>
                  <a:cubicBezTo>
                    <a:pt x="185" y="232"/>
                    <a:pt x="232" y="185"/>
                    <a:pt x="232" y="128"/>
                  </a:cubicBezTo>
                  <a:cubicBezTo>
                    <a:pt x="232" y="71"/>
                    <a:pt x="185" y="24"/>
                    <a:pt x="128" y="24"/>
                  </a:cubicBezTo>
                  <a:moveTo>
                    <a:pt x="180" y="140"/>
                  </a:moveTo>
                  <a:cubicBezTo>
                    <a:pt x="156" y="140"/>
                    <a:pt x="156" y="140"/>
                    <a:pt x="156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1" y="140"/>
                    <a:pt x="116" y="135"/>
                    <a:pt x="116" y="128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49"/>
                    <a:pt x="121" y="44"/>
                    <a:pt x="128" y="44"/>
                  </a:cubicBezTo>
                  <a:cubicBezTo>
                    <a:pt x="135" y="44"/>
                    <a:pt x="140" y="49"/>
                    <a:pt x="140" y="5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7" y="116"/>
                    <a:pt x="192" y="121"/>
                    <a:pt x="192" y="128"/>
                  </a:cubicBezTo>
                  <a:cubicBezTo>
                    <a:pt x="192" y="135"/>
                    <a:pt x="187" y="140"/>
                    <a:pt x="180" y="14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5874" tIns="52937" rIns="105874" bIns="5293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162384" y="1886743"/>
            <a:ext cx="843077" cy="843075"/>
            <a:chOff x="3765661" y="1239745"/>
            <a:chExt cx="728142" cy="728140"/>
          </a:xfrm>
        </p:grpSpPr>
        <p:sp>
          <p:nvSpPr>
            <p:cNvPr id="12" name="Oval 11"/>
            <p:cNvSpPr/>
            <p:nvPr/>
          </p:nvSpPr>
          <p:spPr>
            <a:xfrm rot="20300499">
              <a:off x="3765661" y="1239745"/>
              <a:ext cx="728142" cy="7281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221"/>
            <p:cNvSpPr>
              <a:spLocks noEditPoints="1"/>
            </p:cNvSpPr>
            <p:nvPr/>
          </p:nvSpPr>
          <p:spPr bwMode="auto">
            <a:xfrm>
              <a:off x="4012631" y="1447681"/>
              <a:ext cx="234200" cy="312266"/>
            </a:xfrm>
            <a:custGeom>
              <a:avLst/>
              <a:gdLst/>
              <a:ahLst/>
              <a:cxnLst>
                <a:cxn ang="0">
                  <a:pos x="96" y="256"/>
                </a:cxn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96" y="256"/>
                </a:cxn>
                <a:cxn ang="0">
                  <a:pos x="96" y="32"/>
                </a:cxn>
                <a:cxn ang="0">
                  <a:pos x="32" y="96"/>
                </a:cxn>
                <a:cxn ang="0">
                  <a:pos x="96" y="160"/>
                </a:cxn>
                <a:cxn ang="0">
                  <a:pos x="160" y="96"/>
                </a:cxn>
                <a:cxn ang="0">
                  <a:pos x="96" y="32"/>
                </a:cxn>
                <a:cxn ang="0">
                  <a:pos x="96" y="128"/>
                </a:cxn>
                <a:cxn ang="0">
                  <a:pos x="64" y="96"/>
                </a:cxn>
                <a:cxn ang="0">
                  <a:pos x="96" y="64"/>
                </a:cxn>
                <a:cxn ang="0">
                  <a:pos x="128" y="96"/>
                </a:cxn>
                <a:cxn ang="0">
                  <a:pos x="96" y="128"/>
                </a:cxn>
              </a:cxnLst>
              <a:rect l="0" t="0" r="r" b="b"/>
              <a:pathLst>
                <a:path w="192" h="256">
                  <a:moveTo>
                    <a:pt x="96" y="256"/>
                  </a:moveTo>
                  <a:cubicBezTo>
                    <a:pt x="96" y="256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49"/>
                    <a:pt x="96" y="256"/>
                    <a:pt x="96" y="256"/>
                  </a:cubicBezTo>
                  <a:moveTo>
                    <a:pt x="96" y="32"/>
                  </a:moveTo>
                  <a:cubicBezTo>
                    <a:pt x="61" y="32"/>
                    <a:pt x="32" y="61"/>
                    <a:pt x="32" y="96"/>
                  </a:cubicBezTo>
                  <a:cubicBezTo>
                    <a:pt x="32" y="131"/>
                    <a:pt x="61" y="160"/>
                    <a:pt x="96" y="160"/>
                  </a:cubicBezTo>
                  <a:cubicBezTo>
                    <a:pt x="131" y="160"/>
                    <a:pt x="160" y="131"/>
                    <a:pt x="160" y="96"/>
                  </a:cubicBezTo>
                  <a:cubicBezTo>
                    <a:pt x="160" y="61"/>
                    <a:pt x="131" y="32"/>
                    <a:pt x="96" y="32"/>
                  </a:cubicBezTo>
                  <a:moveTo>
                    <a:pt x="96" y="128"/>
                  </a:moveTo>
                  <a:cubicBezTo>
                    <a:pt x="78" y="128"/>
                    <a:pt x="64" y="114"/>
                    <a:pt x="64" y="96"/>
                  </a:cubicBezTo>
                  <a:cubicBezTo>
                    <a:pt x="64" y="78"/>
                    <a:pt x="78" y="64"/>
                    <a:pt x="96" y="64"/>
                  </a:cubicBezTo>
                  <a:cubicBezTo>
                    <a:pt x="114" y="64"/>
                    <a:pt x="128" y="78"/>
                    <a:pt x="128" y="96"/>
                  </a:cubicBezTo>
                  <a:cubicBezTo>
                    <a:pt x="128" y="114"/>
                    <a:pt x="114" y="128"/>
                    <a:pt x="96" y="12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5874" tIns="52937" rIns="105874" bIns="5293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197689" y="3410285"/>
            <a:ext cx="843077" cy="843075"/>
            <a:chOff x="2932481" y="2555586"/>
            <a:chExt cx="728142" cy="728140"/>
          </a:xfrm>
        </p:grpSpPr>
        <p:sp>
          <p:nvSpPr>
            <p:cNvPr id="16" name="Oval 15"/>
            <p:cNvSpPr/>
            <p:nvPr/>
          </p:nvSpPr>
          <p:spPr>
            <a:xfrm rot="20300499">
              <a:off x="2932481" y="2555586"/>
              <a:ext cx="728142" cy="7281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86"/>
            <p:cNvSpPr>
              <a:spLocks noEditPoints="1"/>
            </p:cNvSpPr>
            <p:nvPr/>
          </p:nvSpPr>
          <p:spPr bwMode="auto">
            <a:xfrm>
              <a:off x="3136701" y="2819903"/>
              <a:ext cx="319702" cy="199504"/>
            </a:xfrm>
            <a:custGeom>
              <a:avLst/>
              <a:gdLst/>
              <a:ahLst/>
              <a:cxnLst>
                <a:cxn ang="0">
                  <a:pos x="244" y="160"/>
                </a:cxn>
                <a:cxn ang="0">
                  <a:pos x="232" y="160"/>
                </a:cxn>
                <a:cxn ang="0">
                  <a:pos x="24" y="160"/>
                </a:cxn>
                <a:cxn ang="0">
                  <a:pos x="12" y="160"/>
                </a:cxn>
                <a:cxn ang="0">
                  <a:pos x="0" y="148"/>
                </a:cxn>
                <a:cxn ang="0">
                  <a:pos x="0" y="128"/>
                </a:cxn>
                <a:cxn ang="0">
                  <a:pos x="24" y="128"/>
                </a:cxn>
                <a:cxn ang="0">
                  <a:pos x="24" y="12"/>
                </a:cxn>
                <a:cxn ang="0">
                  <a:pos x="36" y="0"/>
                </a:cxn>
                <a:cxn ang="0">
                  <a:pos x="220" y="0"/>
                </a:cxn>
                <a:cxn ang="0">
                  <a:pos x="232" y="12"/>
                </a:cxn>
                <a:cxn ang="0">
                  <a:pos x="232" y="128"/>
                </a:cxn>
                <a:cxn ang="0">
                  <a:pos x="256" y="128"/>
                </a:cxn>
                <a:cxn ang="0">
                  <a:pos x="256" y="148"/>
                </a:cxn>
                <a:cxn ang="0">
                  <a:pos x="244" y="160"/>
                </a:cxn>
                <a:cxn ang="0">
                  <a:pos x="100" y="148"/>
                </a:cxn>
                <a:cxn ang="0">
                  <a:pos x="156" y="148"/>
                </a:cxn>
                <a:cxn ang="0">
                  <a:pos x="156" y="140"/>
                </a:cxn>
                <a:cxn ang="0">
                  <a:pos x="100" y="140"/>
                </a:cxn>
                <a:cxn ang="0">
                  <a:pos x="100" y="148"/>
                </a:cxn>
                <a:cxn ang="0">
                  <a:pos x="216" y="16"/>
                </a:cxn>
                <a:cxn ang="0">
                  <a:pos x="40" y="16"/>
                </a:cxn>
                <a:cxn ang="0">
                  <a:pos x="40" y="120"/>
                </a:cxn>
                <a:cxn ang="0">
                  <a:pos x="216" y="120"/>
                </a:cxn>
                <a:cxn ang="0">
                  <a:pos x="216" y="16"/>
                </a:cxn>
              </a:cxnLst>
              <a:rect l="0" t="0" r="r" b="b"/>
              <a:pathLst>
                <a:path w="256" h="160">
                  <a:moveTo>
                    <a:pt x="244" y="160"/>
                  </a:moveTo>
                  <a:cubicBezTo>
                    <a:pt x="232" y="160"/>
                    <a:pt x="232" y="160"/>
                    <a:pt x="232" y="160"/>
                  </a:cubicBezTo>
                  <a:cubicBezTo>
                    <a:pt x="24" y="160"/>
                    <a:pt x="24" y="160"/>
                    <a:pt x="24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5" y="160"/>
                    <a:pt x="0" y="155"/>
                    <a:pt x="0" y="14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5"/>
                    <a:pt x="29" y="0"/>
                    <a:pt x="36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7" y="0"/>
                    <a:pt x="232" y="5"/>
                    <a:pt x="232" y="12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56" y="128"/>
                    <a:pt x="256" y="128"/>
                    <a:pt x="256" y="128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55"/>
                    <a:pt x="251" y="160"/>
                    <a:pt x="244" y="160"/>
                  </a:cubicBezTo>
                  <a:moveTo>
                    <a:pt x="100" y="148"/>
                  </a:moveTo>
                  <a:cubicBezTo>
                    <a:pt x="156" y="148"/>
                    <a:pt x="156" y="148"/>
                    <a:pt x="156" y="148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00" y="140"/>
                    <a:pt x="100" y="140"/>
                    <a:pt x="100" y="140"/>
                  </a:cubicBezTo>
                  <a:lnTo>
                    <a:pt x="100" y="148"/>
                  </a:lnTo>
                  <a:close/>
                  <a:moveTo>
                    <a:pt x="216" y="16"/>
                  </a:moveTo>
                  <a:cubicBezTo>
                    <a:pt x="40" y="16"/>
                    <a:pt x="40" y="16"/>
                    <a:pt x="40" y="16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216" y="120"/>
                    <a:pt x="216" y="120"/>
                    <a:pt x="216" y="120"/>
                  </a:cubicBezTo>
                  <a:lnTo>
                    <a:pt x="216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05874" tIns="52937" rIns="105874" bIns="5293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1327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8" name="Footer Text"/>
          <p:cNvSpPr txBox="1"/>
          <p:nvPr/>
        </p:nvSpPr>
        <p:spPr>
          <a:xfrm flipH="1">
            <a:off x="1613679" y="3544004"/>
            <a:ext cx="2276542" cy="7352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058730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1058730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1327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Footer Text"/>
          <p:cNvSpPr txBox="1"/>
          <p:nvPr/>
        </p:nvSpPr>
        <p:spPr>
          <a:xfrm flipH="1">
            <a:off x="5448224" y="3259707"/>
            <a:ext cx="1281244" cy="9595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341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ooter Text"/>
          <p:cNvSpPr txBox="1"/>
          <p:nvPr/>
        </p:nvSpPr>
        <p:spPr>
          <a:xfrm flipH="1">
            <a:off x="2614013" y="2014049"/>
            <a:ext cx="2276542" cy="4694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341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ooter Text"/>
          <p:cNvSpPr txBox="1"/>
          <p:nvPr/>
        </p:nvSpPr>
        <p:spPr>
          <a:xfrm flipH="1">
            <a:off x="7976329" y="2423418"/>
            <a:ext cx="2216818" cy="4694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341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ooter Text"/>
          <p:cNvSpPr txBox="1"/>
          <p:nvPr/>
        </p:nvSpPr>
        <p:spPr>
          <a:xfrm flipH="1">
            <a:off x="8043911" y="4302726"/>
            <a:ext cx="2216818" cy="4694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341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ooter Text"/>
          <p:cNvSpPr txBox="1"/>
          <p:nvPr/>
        </p:nvSpPr>
        <p:spPr>
          <a:xfrm flipH="1">
            <a:off x="6396368" y="5090211"/>
            <a:ext cx="2216818" cy="4694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866341">
              <a:lnSpc>
                <a:spcPct val="120000"/>
              </a:lnSpc>
              <a:defRPr/>
            </a:pP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27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27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9171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1191735" y="1771742"/>
            <a:ext cx="2035037" cy="2035037"/>
            <a:chOff x="1191465" y="1771650"/>
            <a:chExt cx="2035149" cy="2035149"/>
          </a:xfrm>
        </p:grpSpPr>
        <p:sp>
          <p:nvSpPr>
            <p:cNvPr id="20" name="Oval 19"/>
            <p:cNvSpPr/>
            <p:nvPr/>
          </p:nvSpPr>
          <p:spPr>
            <a:xfrm flipH="1">
              <a:off x="1191465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57" name="Shape 1094"/>
            <p:cNvSpPr/>
            <p:nvPr/>
          </p:nvSpPr>
          <p:spPr>
            <a:xfrm>
              <a:off x="1779015" y="2471235"/>
              <a:ext cx="890526" cy="6359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56" y="17282"/>
                  </a:moveTo>
                  <a:lnTo>
                    <a:pt x="1544" y="17282"/>
                  </a:lnTo>
                  <a:cubicBezTo>
                    <a:pt x="691" y="17282"/>
                    <a:pt x="0" y="18250"/>
                    <a:pt x="0" y="19441"/>
                  </a:cubicBezTo>
                  <a:cubicBezTo>
                    <a:pt x="0" y="20638"/>
                    <a:pt x="691" y="21600"/>
                    <a:pt x="1544" y="21600"/>
                  </a:cubicBezTo>
                  <a:lnTo>
                    <a:pt x="20056" y="21600"/>
                  </a:lnTo>
                  <a:cubicBezTo>
                    <a:pt x="20909" y="21600"/>
                    <a:pt x="21600" y="20638"/>
                    <a:pt x="21600" y="19441"/>
                  </a:cubicBezTo>
                  <a:cubicBezTo>
                    <a:pt x="21600" y="18250"/>
                    <a:pt x="20909" y="17282"/>
                    <a:pt x="20056" y="17282"/>
                  </a:cubicBezTo>
                  <a:close/>
                  <a:moveTo>
                    <a:pt x="1544" y="4321"/>
                  </a:moveTo>
                  <a:lnTo>
                    <a:pt x="20056" y="4321"/>
                  </a:lnTo>
                  <a:cubicBezTo>
                    <a:pt x="20909" y="4321"/>
                    <a:pt x="21600" y="3353"/>
                    <a:pt x="21600" y="2159"/>
                  </a:cubicBezTo>
                  <a:cubicBezTo>
                    <a:pt x="21600" y="965"/>
                    <a:pt x="20909" y="0"/>
                    <a:pt x="20056" y="0"/>
                  </a:cubicBezTo>
                  <a:lnTo>
                    <a:pt x="1544" y="0"/>
                  </a:lnTo>
                  <a:cubicBezTo>
                    <a:pt x="691" y="0"/>
                    <a:pt x="0" y="965"/>
                    <a:pt x="0" y="2159"/>
                  </a:cubicBezTo>
                  <a:cubicBezTo>
                    <a:pt x="0" y="3353"/>
                    <a:pt x="691" y="4321"/>
                    <a:pt x="1544" y="4321"/>
                  </a:cubicBezTo>
                  <a:close/>
                  <a:moveTo>
                    <a:pt x="20056" y="8640"/>
                  </a:moveTo>
                  <a:lnTo>
                    <a:pt x="1544" y="8640"/>
                  </a:lnTo>
                  <a:cubicBezTo>
                    <a:pt x="691" y="8640"/>
                    <a:pt x="0" y="9608"/>
                    <a:pt x="0" y="10799"/>
                  </a:cubicBezTo>
                  <a:cubicBezTo>
                    <a:pt x="0" y="11996"/>
                    <a:pt x="691" y="12958"/>
                    <a:pt x="1544" y="12958"/>
                  </a:cubicBezTo>
                  <a:lnTo>
                    <a:pt x="20056" y="12958"/>
                  </a:lnTo>
                  <a:cubicBezTo>
                    <a:pt x="20909" y="12958"/>
                    <a:pt x="21600" y="11996"/>
                    <a:pt x="21600" y="10799"/>
                  </a:cubicBezTo>
                  <a:cubicBezTo>
                    <a:pt x="21600" y="9608"/>
                    <a:pt x="20909" y="8640"/>
                    <a:pt x="20056" y="864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096" tIns="38096" rIns="38096" bIns="38096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825795" y="1771742"/>
            <a:ext cx="2035037" cy="2035037"/>
            <a:chOff x="3825669" y="1771650"/>
            <a:chExt cx="2035149" cy="2035149"/>
          </a:xfrm>
          <a:solidFill>
            <a:schemeClr val="accent2"/>
          </a:solidFill>
        </p:grpSpPr>
        <p:sp>
          <p:nvSpPr>
            <p:cNvPr id="25" name="Oval 24"/>
            <p:cNvSpPr/>
            <p:nvPr/>
          </p:nvSpPr>
          <p:spPr>
            <a:xfrm flipH="1">
              <a:off x="3825669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4544205" y="2241777"/>
              <a:ext cx="595502" cy="1243947"/>
              <a:chOff x="392948" y="304311"/>
              <a:chExt cx="1589091" cy="3319466"/>
            </a:xfrm>
            <a:grpFill/>
          </p:grpSpPr>
          <p:sp>
            <p:nvSpPr>
              <p:cNvPr id="59" name="Freeform 9"/>
              <p:cNvSpPr>
                <a:spLocks noEditPoints="1"/>
              </p:cNvSpPr>
              <p:nvPr/>
            </p:nvSpPr>
            <p:spPr bwMode="auto">
              <a:xfrm>
                <a:off x="392948" y="794850"/>
                <a:ext cx="1589091" cy="2828927"/>
              </a:xfrm>
              <a:custGeom>
                <a:avLst/>
                <a:gdLst>
                  <a:gd name="T0" fmla="*/ 421 w 421"/>
                  <a:gd name="T1" fmla="*/ 509 h 751"/>
                  <a:gd name="T2" fmla="*/ 359 w 421"/>
                  <a:gd name="T3" fmla="*/ 306 h 751"/>
                  <a:gd name="T4" fmla="*/ 338 w 421"/>
                  <a:gd name="T5" fmla="*/ 0 h 751"/>
                  <a:gd name="T6" fmla="*/ 307 w 421"/>
                  <a:gd name="T7" fmla="*/ 216 h 751"/>
                  <a:gd name="T8" fmla="*/ 307 w 421"/>
                  <a:gd name="T9" fmla="*/ 214 h 751"/>
                  <a:gd name="T10" fmla="*/ 307 w 421"/>
                  <a:gd name="T11" fmla="*/ 204 h 751"/>
                  <a:gd name="T12" fmla="*/ 288 w 421"/>
                  <a:gd name="T13" fmla="*/ 204 h 751"/>
                  <a:gd name="T14" fmla="*/ 288 w 421"/>
                  <a:gd name="T15" fmla="*/ 230 h 751"/>
                  <a:gd name="T16" fmla="*/ 279 w 421"/>
                  <a:gd name="T17" fmla="*/ 238 h 751"/>
                  <a:gd name="T18" fmla="*/ 278 w 421"/>
                  <a:gd name="T19" fmla="*/ 204 h 751"/>
                  <a:gd name="T20" fmla="*/ 219 w 421"/>
                  <a:gd name="T21" fmla="*/ 204 h 751"/>
                  <a:gd name="T22" fmla="*/ 219 w 421"/>
                  <a:gd name="T23" fmla="*/ 243 h 751"/>
                  <a:gd name="T24" fmla="*/ 274 w 421"/>
                  <a:gd name="T25" fmla="*/ 243 h 751"/>
                  <a:gd name="T26" fmla="*/ 270 w 421"/>
                  <a:gd name="T27" fmla="*/ 247 h 751"/>
                  <a:gd name="T28" fmla="*/ 264 w 421"/>
                  <a:gd name="T29" fmla="*/ 254 h 751"/>
                  <a:gd name="T30" fmla="*/ 219 w 421"/>
                  <a:gd name="T31" fmla="*/ 254 h 751"/>
                  <a:gd name="T32" fmla="*/ 219 w 421"/>
                  <a:gd name="T33" fmla="*/ 291 h 751"/>
                  <a:gd name="T34" fmla="*/ 233 w 421"/>
                  <a:gd name="T35" fmla="*/ 291 h 751"/>
                  <a:gd name="T36" fmla="*/ 219 w 421"/>
                  <a:gd name="T37" fmla="*/ 300 h 751"/>
                  <a:gd name="T38" fmla="*/ 219 w 421"/>
                  <a:gd name="T39" fmla="*/ 291 h 751"/>
                  <a:gd name="T40" fmla="*/ 210 w 421"/>
                  <a:gd name="T41" fmla="*/ 291 h 751"/>
                  <a:gd name="T42" fmla="*/ 210 w 421"/>
                  <a:gd name="T43" fmla="*/ 302 h 751"/>
                  <a:gd name="T44" fmla="*/ 217 w 421"/>
                  <a:gd name="T45" fmla="*/ 302 h 751"/>
                  <a:gd name="T46" fmla="*/ 213 w 421"/>
                  <a:gd name="T47" fmla="*/ 306 h 751"/>
                  <a:gd name="T48" fmla="*/ 210 w 421"/>
                  <a:gd name="T49" fmla="*/ 303 h 751"/>
                  <a:gd name="T50" fmla="*/ 210 w 421"/>
                  <a:gd name="T51" fmla="*/ 302 h 751"/>
                  <a:gd name="T52" fmla="*/ 209 w 421"/>
                  <a:gd name="T53" fmla="*/ 302 h 751"/>
                  <a:gd name="T54" fmla="*/ 185 w 421"/>
                  <a:gd name="T55" fmla="*/ 291 h 751"/>
                  <a:gd name="T56" fmla="*/ 185 w 421"/>
                  <a:gd name="T57" fmla="*/ 291 h 751"/>
                  <a:gd name="T58" fmla="*/ 210 w 421"/>
                  <a:gd name="T59" fmla="*/ 291 h 751"/>
                  <a:gd name="T60" fmla="*/ 210 w 421"/>
                  <a:gd name="T61" fmla="*/ 254 h 751"/>
                  <a:gd name="T62" fmla="*/ 162 w 421"/>
                  <a:gd name="T63" fmla="*/ 254 h 751"/>
                  <a:gd name="T64" fmla="*/ 161 w 421"/>
                  <a:gd name="T65" fmla="*/ 252 h 751"/>
                  <a:gd name="T66" fmla="*/ 153 w 421"/>
                  <a:gd name="T67" fmla="*/ 244 h 751"/>
                  <a:gd name="T68" fmla="*/ 153 w 421"/>
                  <a:gd name="T69" fmla="*/ 243 h 751"/>
                  <a:gd name="T70" fmla="*/ 152 w 421"/>
                  <a:gd name="T71" fmla="*/ 243 h 751"/>
                  <a:gd name="T72" fmla="*/ 143 w 421"/>
                  <a:gd name="T73" fmla="*/ 235 h 751"/>
                  <a:gd name="T74" fmla="*/ 144 w 421"/>
                  <a:gd name="T75" fmla="*/ 204 h 751"/>
                  <a:gd name="T76" fmla="*/ 122 w 421"/>
                  <a:gd name="T77" fmla="*/ 204 h 751"/>
                  <a:gd name="T78" fmla="*/ 122 w 421"/>
                  <a:gd name="T79" fmla="*/ 214 h 751"/>
                  <a:gd name="T80" fmla="*/ 122 w 421"/>
                  <a:gd name="T81" fmla="*/ 219 h 751"/>
                  <a:gd name="T82" fmla="*/ 71 w 421"/>
                  <a:gd name="T83" fmla="*/ 0 h 751"/>
                  <a:gd name="T84" fmla="*/ 71 w 421"/>
                  <a:gd name="T85" fmla="*/ 310 h 751"/>
                  <a:gd name="T86" fmla="*/ 0 w 421"/>
                  <a:gd name="T87" fmla="*/ 503 h 751"/>
                  <a:gd name="T88" fmla="*/ 131 w 421"/>
                  <a:gd name="T89" fmla="*/ 412 h 751"/>
                  <a:gd name="T90" fmla="*/ 301 w 421"/>
                  <a:gd name="T91" fmla="*/ 409 h 751"/>
                  <a:gd name="T92" fmla="*/ 421 w 421"/>
                  <a:gd name="T93" fmla="*/ 509 h 751"/>
                  <a:gd name="T94" fmla="*/ 218 w 421"/>
                  <a:gd name="T95" fmla="*/ 384 h 751"/>
                  <a:gd name="T96" fmla="*/ 217 w 421"/>
                  <a:gd name="T97" fmla="*/ 384 h 751"/>
                  <a:gd name="T98" fmla="*/ 217 w 421"/>
                  <a:gd name="T99" fmla="*/ 384 h 751"/>
                  <a:gd name="T100" fmla="*/ 218 w 421"/>
                  <a:gd name="T101" fmla="*/ 384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21" h="751">
                    <a:moveTo>
                      <a:pt x="421" y="509"/>
                    </a:moveTo>
                    <a:cubicBezTo>
                      <a:pt x="421" y="509"/>
                      <a:pt x="400" y="323"/>
                      <a:pt x="359" y="306"/>
                    </a:cubicBezTo>
                    <a:cubicBezTo>
                      <a:pt x="391" y="250"/>
                      <a:pt x="338" y="0"/>
                      <a:pt x="338" y="0"/>
                    </a:cubicBezTo>
                    <a:cubicBezTo>
                      <a:pt x="338" y="0"/>
                      <a:pt x="355" y="183"/>
                      <a:pt x="307" y="216"/>
                    </a:cubicBezTo>
                    <a:cubicBezTo>
                      <a:pt x="307" y="215"/>
                      <a:pt x="307" y="215"/>
                      <a:pt x="307" y="214"/>
                    </a:cubicBezTo>
                    <a:cubicBezTo>
                      <a:pt x="307" y="211"/>
                      <a:pt x="307" y="207"/>
                      <a:pt x="307" y="204"/>
                    </a:cubicBezTo>
                    <a:cubicBezTo>
                      <a:pt x="288" y="204"/>
                      <a:pt x="288" y="204"/>
                      <a:pt x="288" y="204"/>
                    </a:cubicBezTo>
                    <a:cubicBezTo>
                      <a:pt x="288" y="213"/>
                      <a:pt x="288" y="222"/>
                      <a:pt x="288" y="230"/>
                    </a:cubicBezTo>
                    <a:cubicBezTo>
                      <a:pt x="285" y="233"/>
                      <a:pt x="281" y="236"/>
                      <a:pt x="279" y="238"/>
                    </a:cubicBezTo>
                    <a:cubicBezTo>
                      <a:pt x="279" y="227"/>
                      <a:pt x="278" y="216"/>
                      <a:pt x="278" y="204"/>
                    </a:cubicBezTo>
                    <a:cubicBezTo>
                      <a:pt x="219" y="204"/>
                      <a:pt x="219" y="204"/>
                      <a:pt x="219" y="204"/>
                    </a:cubicBezTo>
                    <a:cubicBezTo>
                      <a:pt x="219" y="243"/>
                      <a:pt x="219" y="243"/>
                      <a:pt x="219" y="243"/>
                    </a:cubicBezTo>
                    <a:cubicBezTo>
                      <a:pt x="274" y="243"/>
                      <a:pt x="274" y="243"/>
                      <a:pt x="274" y="243"/>
                    </a:cubicBezTo>
                    <a:cubicBezTo>
                      <a:pt x="272" y="244"/>
                      <a:pt x="271" y="246"/>
                      <a:pt x="270" y="247"/>
                    </a:cubicBezTo>
                    <a:cubicBezTo>
                      <a:pt x="268" y="250"/>
                      <a:pt x="266" y="252"/>
                      <a:pt x="264" y="254"/>
                    </a:cubicBezTo>
                    <a:cubicBezTo>
                      <a:pt x="219" y="254"/>
                      <a:pt x="219" y="254"/>
                      <a:pt x="219" y="254"/>
                    </a:cubicBezTo>
                    <a:cubicBezTo>
                      <a:pt x="219" y="291"/>
                      <a:pt x="219" y="291"/>
                      <a:pt x="219" y="291"/>
                    </a:cubicBezTo>
                    <a:cubicBezTo>
                      <a:pt x="233" y="291"/>
                      <a:pt x="233" y="291"/>
                      <a:pt x="233" y="291"/>
                    </a:cubicBezTo>
                    <a:cubicBezTo>
                      <a:pt x="227" y="294"/>
                      <a:pt x="223" y="296"/>
                      <a:pt x="219" y="300"/>
                    </a:cubicBezTo>
                    <a:cubicBezTo>
                      <a:pt x="219" y="291"/>
                      <a:pt x="219" y="291"/>
                      <a:pt x="219" y="291"/>
                    </a:cubicBezTo>
                    <a:cubicBezTo>
                      <a:pt x="210" y="291"/>
                      <a:pt x="210" y="291"/>
                      <a:pt x="210" y="291"/>
                    </a:cubicBezTo>
                    <a:cubicBezTo>
                      <a:pt x="210" y="302"/>
                      <a:pt x="210" y="302"/>
                      <a:pt x="210" y="302"/>
                    </a:cubicBezTo>
                    <a:cubicBezTo>
                      <a:pt x="217" y="302"/>
                      <a:pt x="217" y="302"/>
                      <a:pt x="217" y="302"/>
                    </a:cubicBezTo>
                    <a:cubicBezTo>
                      <a:pt x="215" y="304"/>
                      <a:pt x="214" y="305"/>
                      <a:pt x="213" y="306"/>
                    </a:cubicBezTo>
                    <a:cubicBezTo>
                      <a:pt x="212" y="305"/>
                      <a:pt x="211" y="304"/>
                      <a:pt x="210" y="303"/>
                    </a:cubicBezTo>
                    <a:cubicBezTo>
                      <a:pt x="210" y="302"/>
                      <a:pt x="210" y="302"/>
                      <a:pt x="210" y="302"/>
                    </a:cubicBezTo>
                    <a:cubicBezTo>
                      <a:pt x="209" y="302"/>
                      <a:pt x="209" y="302"/>
                      <a:pt x="209" y="302"/>
                    </a:cubicBezTo>
                    <a:cubicBezTo>
                      <a:pt x="203" y="297"/>
                      <a:pt x="195" y="294"/>
                      <a:pt x="185" y="291"/>
                    </a:cubicBezTo>
                    <a:cubicBezTo>
                      <a:pt x="185" y="291"/>
                      <a:pt x="185" y="291"/>
                      <a:pt x="185" y="291"/>
                    </a:cubicBezTo>
                    <a:cubicBezTo>
                      <a:pt x="210" y="291"/>
                      <a:pt x="210" y="291"/>
                      <a:pt x="210" y="291"/>
                    </a:cubicBezTo>
                    <a:cubicBezTo>
                      <a:pt x="210" y="254"/>
                      <a:pt x="210" y="254"/>
                      <a:pt x="210" y="254"/>
                    </a:cubicBezTo>
                    <a:cubicBezTo>
                      <a:pt x="162" y="254"/>
                      <a:pt x="162" y="254"/>
                      <a:pt x="162" y="254"/>
                    </a:cubicBezTo>
                    <a:cubicBezTo>
                      <a:pt x="162" y="253"/>
                      <a:pt x="161" y="253"/>
                      <a:pt x="161" y="252"/>
                    </a:cubicBezTo>
                    <a:cubicBezTo>
                      <a:pt x="158" y="249"/>
                      <a:pt x="156" y="246"/>
                      <a:pt x="153" y="244"/>
                    </a:cubicBezTo>
                    <a:cubicBezTo>
                      <a:pt x="153" y="243"/>
                      <a:pt x="153" y="243"/>
                      <a:pt x="153" y="243"/>
                    </a:cubicBezTo>
                    <a:cubicBezTo>
                      <a:pt x="152" y="243"/>
                      <a:pt x="152" y="243"/>
                      <a:pt x="152" y="243"/>
                    </a:cubicBezTo>
                    <a:cubicBezTo>
                      <a:pt x="149" y="240"/>
                      <a:pt x="146" y="238"/>
                      <a:pt x="143" y="235"/>
                    </a:cubicBezTo>
                    <a:cubicBezTo>
                      <a:pt x="143" y="225"/>
                      <a:pt x="144" y="215"/>
                      <a:pt x="144" y="204"/>
                    </a:cubicBezTo>
                    <a:cubicBezTo>
                      <a:pt x="122" y="204"/>
                      <a:pt x="122" y="204"/>
                      <a:pt x="122" y="204"/>
                    </a:cubicBezTo>
                    <a:cubicBezTo>
                      <a:pt x="122" y="208"/>
                      <a:pt x="122" y="211"/>
                      <a:pt x="122" y="214"/>
                    </a:cubicBezTo>
                    <a:cubicBezTo>
                      <a:pt x="122" y="216"/>
                      <a:pt x="122" y="217"/>
                      <a:pt x="122" y="219"/>
                    </a:cubicBezTo>
                    <a:cubicBezTo>
                      <a:pt x="74" y="187"/>
                      <a:pt x="71" y="0"/>
                      <a:pt x="71" y="0"/>
                    </a:cubicBezTo>
                    <a:cubicBezTo>
                      <a:pt x="71" y="0"/>
                      <a:pt x="39" y="254"/>
                      <a:pt x="71" y="310"/>
                    </a:cubicBezTo>
                    <a:cubicBezTo>
                      <a:pt x="30" y="327"/>
                      <a:pt x="0" y="503"/>
                      <a:pt x="0" y="503"/>
                    </a:cubicBezTo>
                    <a:cubicBezTo>
                      <a:pt x="0" y="503"/>
                      <a:pt x="75" y="431"/>
                      <a:pt x="131" y="412"/>
                    </a:cubicBezTo>
                    <a:cubicBezTo>
                      <a:pt x="151" y="500"/>
                      <a:pt x="219" y="751"/>
                      <a:pt x="301" y="409"/>
                    </a:cubicBezTo>
                    <a:cubicBezTo>
                      <a:pt x="354" y="432"/>
                      <a:pt x="421" y="509"/>
                      <a:pt x="421" y="509"/>
                    </a:cubicBezTo>
                    <a:close/>
                    <a:moveTo>
                      <a:pt x="218" y="384"/>
                    </a:moveTo>
                    <a:cubicBezTo>
                      <a:pt x="217" y="384"/>
                      <a:pt x="217" y="384"/>
                      <a:pt x="217" y="384"/>
                    </a:cubicBezTo>
                    <a:cubicBezTo>
                      <a:pt x="217" y="384"/>
                      <a:pt x="217" y="384"/>
                      <a:pt x="217" y="384"/>
                    </a:cubicBezTo>
                    <a:cubicBezTo>
                      <a:pt x="217" y="384"/>
                      <a:pt x="217" y="384"/>
                      <a:pt x="218" y="3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3" tIns="45716" rIns="91433" bIns="45716" numCol="1" anchor="t" anchorCtr="0" compatLnSpc="1"/>
              <a:lstStyle/>
              <a:p>
                <a:endParaRPr lang="en-US" sz="1707">
                  <a:latin typeface="Arial"/>
                  <a:ea typeface="微软雅黑"/>
                  <a:cs typeface="+mn-ea"/>
                  <a:sym typeface="Arial"/>
                </a:endParaRPr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853323" y="304311"/>
                <a:ext cx="698501" cy="1446214"/>
                <a:chOff x="853323" y="304311"/>
                <a:chExt cx="698501" cy="1446214"/>
              </a:xfrm>
              <a:grpFill/>
            </p:grpSpPr>
            <p:sp>
              <p:nvSpPr>
                <p:cNvPr id="61" name="Freeform 10"/>
                <p:cNvSpPr/>
                <p:nvPr/>
              </p:nvSpPr>
              <p:spPr bwMode="auto">
                <a:xfrm>
                  <a:off x="1220036" y="1220299"/>
                  <a:ext cx="214313" cy="120650"/>
                </a:xfrm>
                <a:custGeom>
                  <a:avLst/>
                  <a:gdLst>
                    <a:gd name="T0" fmla="*/ 0 w 57"/>
                    <a:gd name="T1" fmla="*/ 32 h 32"/>
                    <a:gd name="T2" fmla="*/ 57 w 57"/>
                    <a:gd name="T3" fmla="*/ 32 h 32"/>
                    <a:gd name="T4" fmla="*/ 54 w 57"/>
                    <a:gd name="T5" fmla="*/ 0 h 32"/>
                    <a:gd name="T6" fmla="*/ 0 w 57"/>
                    <a:gd name="T7" fmla="*/ 0 h 32"/>
                    <a:gd name="T8" fmla="*/ 0 w 57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32">
                      <a:moveTo>
                        <a:pt x="0" y="32"/>
                      </a:moveTo>
                      <a:cubicBezTo>
                        <a:pt x="57" y="32"/>
                        <a:pt x="57" y="32"/>
                        <a:pt x="57" y="32"/>
                      </a:cubicBezTo>
                      <a:cubicBezTo>
                        <a:pt x="56" y="21"/>
                        <a:pt x="55" y="11"/>
                        <a:pt x="54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2" name="Freeform 11"/>
                <p:cNvSpPr/>
                <p:nvPr/>
              </p:nvSpPr>
              <p:spPr bwMode="auto">
                <a:xfrm>
                  <a:off x="1416886" y="836124"/>
                  <a:ext cx="74613" cy="161925"/>
                </a:xfrm>
                <a:custGeom>
                  <a:avLst/>
                  <a:gdLst>
                    <a:gd name="T0" fmla="*/ 20 w 20"/>
                    <a:gd name="T1" fmla="*/ 43 h 43"/>
                    <a:gd name="T2" fmla="*/ 12 w 20"/>
                    <a:gd name="T3" fmla="*/ 0 h 43"/>
                    <a:gd name="T4" fmla="*/ 0 w 20"/>
                    <a:gd name="T5" fmla="*/ 0 h 43"/>
                    <a:gd name="T6" fmla="*/ 6 w 20"/>
                    <a:gd name="T7" fmla="*/ 43 h 43"/>
                    <a:gd name="T8" fmla="*/ 20 w 20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43">
                      <a:moveTo>
                        <a:pt x="20" y="43"/>
                      </a:moveTo>
                      <a:cubicBezTo>
                        <a:pt x="18" y="28"/>
                        <a:pt x="15" y="14"/>
                        <a:pt x="12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5"/>
                        <a:pt x="4" y="29"/>
                        <a:pt x="6" y="43"/>
                      </a:cubicBezTo>
                      <a:lnTo>
                        <a:pt x="20" y="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3" name="Freeform 12"/>
                <p:cNvSpPr/>
                <p:nvPr/>
              </p:nvSpPr>
              <p:spPr bwMode="auto">
                <a:xfrm>
                  <a:off x="1220036" y="1039324"/>
                  <a:ext cx="200025" cy="139700"/>
                </a:xfrm>
                <a:custGeom>
                  <a:avLst/>
                  <a:gdLst>
                    <a:gd name="T0" fmla="*/ 0 w 53"/>
                    <a:gd name="T1" fmla="*/ 37 h 37"/>
                    <a:gd name="T2" fmla="*/ 53 w 53"/>
                    <a:gd name="T3" fmla="*/ 37 h 37"/>
                    <a:gd name="T4" fmla="*/ 50 w 53"/>
                    <a:gd name="T5" fmla="*/ 0 h 37"/>
                    <a:gd name="T6" fmla="*/ 0 w 53"/>
                    <a:gd name="T7" fmla="*/ 0 h 37"/>
                    <a:gd name="T8" fmla="*/ 0 w 53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3" h="37">
                      <a:moveTo>
                        <a:pt x="0" y="37"/>
                      </a:moveTo>
                      <a:cubicBezTo>
                        <a:pt x="53" y="37"/>
                        <a:pt x="53" y="37"/>
                        <a:pt x="53" y="37"/>
                      </a:cubicBezTo>
                      <a:cubicBezTo>
                        <a:pt x="52" y="25"/>
                        <a:pt x="51" y="13"/>
                        <a:pt x="5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4" name="Freeform 13"/>
                <p:cNvSpPr/>
                <p:nvPr/>
              </p:nvSpPr>
              <p:spPr bwMode="auto">
                <a:xfrm>
                  <a:off x="1442286" y="1039324"/>
                  <a:ext cx="79375" cy="139700"/>
                </a:xfrm>
                <a:custGeom>
                  <a:avLst/>
                  <a:gdLst>
                    <a:gd name="T0" fmla="*/ 21 w 21"/>
                    <a:gd name="T1" fmla="*/ 37 h 37"/>
                    <a:gd name="T2" fmla="*/ 15 w 21"/>
                    <a:gd name="T3" fmla="*/ 0 h 37"/>
                    <a:gd name="T4" fmla="*/ 0 w 21"/>
                    <a:gd name="T5" fmla="*/ 0 h 37"/>
                    <a:gd name="T6" fmla="*/ 4 w 21"/>
                    <a:gd name="T7" fmla="*/ 37 h 37"/>
                    <a:gd name="T8" fmla="*/ 21 w 21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37">
                      <a:moveTo>
                        <a:pt x="21" y="37"/>
                      </a:moveTo>
                      <a:cubicBezTo>
                        <a:pt x="19" y="25"/>
                        <a:pt x="17" y="12"/>
                        <a:pt x="1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3"/>
                        <a:pt x="3" y="25"/>
                        <a:pt x="4" y="37"/>
                      </a:cubicBezTo>
                      <a:lnTo>
                        <a:pt x="21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5" name="Freeform 14"/>
                <p:cNvSpPr/>
                <p:nvPr/>
              </p:nvSpPr>
              <p:spPr bwMode="auto">
                <a:xfrm>
                  <a:off x="1354974" y="493224"/>
                  <a:ext cx="53975" cy="131763"/>
                </a:xfrm>
                <a:custGeom>
                  <a:avLst/>
                  <a:gdLst>
                    <a:gd name="T0" fmla="*/ 14 w 14"/>
                    <a:gd name="T1" fmla="*/ 35 h 35"/>
                    <a:gd name="T2" fmla="*/ 1 w 14"/>
                    <a:gd name="T3" fmla="*/ 0 h 35"/>
                    <a:gd name="T4" fmla="*/ 0 w 14"/>
                    <a:gd name="T5" fmla="*/ 0 h 35"/>
                    <a:gd name="T6" fmla="*/ 7 w 14"/>
                    <a:gd name="T7" fmla="*/ 35 h 35"/>
                    <a:gd name="T8" fmla="*/ 14 w 14"/>
                    <a:gd name="T9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35">
                      <a:moveTo>
                        <a:pt x="14" y="35"/>
                      </a:moveTo>
                      <a:cubicBezTo>
                        <a:pt x="10" y="23"/>
                        <a:pt x="6" y="11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2"/>
                        <a:pt x="5" y="24"/>
                        <a:pt x="7" y="35"/>
                      </a:cubicBezTo>
                      <a:lnTo>
                        <a:pt x="14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6" name="Freeform 15"/>
                <p:cNvSpPr/>
                <p:nvPr/>
              </p:nvSpPr>
              <p:spPr bwMode="auto">
                <a:xfrm>
                  <a:off x="1389899" y="669436"/>
                  <a:ext cx="60325" cy="125413"/>
                </a:xfrm>
                <a:custGeom>
                  <a:avLst/>
                  <a:gdLst>
                    <a:gd name="T0" fmla="*/ 16 w 16"/>
                    <a:gd name="T1" fmla="*/ 33 h 33"/>
                    <a:gd name="T2" fmla="*/ 8 w 16"/>
                    <a:gd name="T3" fmla="*/ 0 h 33"/>
                    <a:gd name="T4" fmla="*/ 0 w 16"/>
                    <a:gd name="T5" fmla="*/ 0 h 33"/>
                    <a:gd name="T6" fmla="*/ 5 w 16"/>
                    <a:gd name="T7" fmla="*/ 33 h 33"/>
                    <a:gd name="T8" fmla="*/ 16 w 16"/>
                    <a:gd name="T9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3">
                      <a:moveTo>
                        <a:pt x="16" y="33"/>
                      </a:moveTo>
                      <a:cubicBezTo>
                        <a:pt x="14" y="21"/>
                        <a:pt x="11" y="1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11"/>
                        <a:pt x="4" y="22"/>
                        <a:pt x="5" y="33"/>
                      </a:cubicBezTo>
                      <a:lnTo>
                        <a:pt x="1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7" name="Freeform 16"/>
                <p:cNvSpPr/>
                <p:nvPr/>
              </p:nvSpPr>
              <p:spPr bwMode="auto">
                <a:xfrm>
                  <a:off x="864435" y="1220299"/>
                  <a:ext cx="90488" cy="120650"/>
                </a:xfrm>
                <a:custGeom>
                  <a:avLst/>
                  <a:gdLst>
                    <a:gd name="T0" fmla="*/ 4 w 24"/>
                    <a:gd name="T1" fmla="*/ 0 h 32"/>
                    <a:gd name="T2" fmla="*/ 0 w 24"/>
                    <a:gd name="T3" fmla="*/ 32 h 32"/>
                    <a:gd name="T4" fmla="*/ 21 w 24"/>
                    <a:gd name="T5" fmla="*/ 32 h 32"/>
                    <a:gd name="T6" fmla="*/ 24 w 24"/>
                    <a:gd name="T7" fmla="*/ 0 h 32"/>
                    <a:gd name="T8" fmla="*/ 4 w 24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32">
                      <a:moveTo>
                        <a:pt x="4" y="0"/>
                      </a:moveTo>
                      <a:cubicBezTo>
                        <a:pt x="2" y="11"/>
                        <a:pt x="1" y="21"/>
                        <a:pt x="0" y="32"/>
                      </a:cubicBezTo>
                      <a:cubicBezTo>
                        <a:pt x="21" y="32"/>
                        <a:pt x="21" y="32"/>
                        <a:pt x="21" y="32"/>
                      </a:cubicBezTo>
                      <a:cubicBezTo>
                        <a:pt x="22" y="21"/>
                        <a:pt x="23" y="11"/>
                        <a:pt x="24" y="0"/>
                      </a:cubicBezTo>
                      <a:lnTo>
                        <a:pt x="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8" name="Freeform 17"/>
                <p:cNvSpPr/>
                <p:nvPr/>
              </p:nvSpPr>
              <p:spPr bwMode="auto">
                <a:xfrm>
                  <a:off x="951748" y="669436"/>
                  <a:ext cx="71438" cy="125413"/>
                </a:xfrm>
                <a:custGeom>
                  <a:avLst/>
                  <a:gdLst>
                    <a:gd name="T0" fmla="*/ 9 w 19"/>
                    <a:gd name="T1" fmla="*/ 0 h 33"/>
                    <a:gd name="T2" fmla="*/ 0 w 19"/>
                    <a:gd name="T3" fmla="*/ 33 h 33"/>
                    <a:gd name="T4" fmla="*/ 14 w 19"/>
                    <a:gd name="T5" fmla="*/ 33 h 33"/>
                    <a:gd name="T6" fmla="*/ 19 w 19"/>
                    <a:gd name="T7" fmla="*/ 0 h 33"/>
                    <a:gd name="T8" fmla="*/ 9 w 19"/>
                    <a:gd name="T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33">
                      <a:moveTo>
                        <a:pt x="9" y="0"/>
                      </a:moveTo>
                      <a:cubicBezTo>
                        <a:pt x="6" y="10"/>
                        <a:pt x="3" y="21"/>
                        <a:pt x="0" y="33"/>
                      </a:cubicBezTo>
                      <a:cubicBezTo>
                        <a:pt x="14" y="33"/>
                        <a:pt x="14" y="33"/>
                        <a:pt x="14" y="33"/>
                      </a:cubicBezTo>
                      <a:cubicBezTo>
                        <a:pt x="16" y="22"/>
                        <a:pt x="17" y="11"/>
                        <a:pt x="19" y="0"/>
                      </a:cubicBezTo>
                      <a:lnTo>
                        <a:pt x="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69" name="Freeform 18"/>
                <p:cNvSpPr/>
                <p:nvPr/>
              </p:nvSpPr>
              <p:spPr bwMode="auto">
                <a:xfrm>
                  <a:off x="883485" y="1039324"/>
                  <a:ext cx="87313" cy="139700"/>
                </a:xfrm>
                <a:custGeom>
                  <a:avLst/>
                  <a:gdLst>
                    <a:gd name="T0" fmla="*/ 6 w 23"/>
                    <a:gd name="T1" fmla="*/ 0 h 37"/>
                    <a:gd name="T2" fmla="*/ 0 w 23"/>
                    <a:gd name="T3" fmla="*/ 37 h 37"/>
                    <a:gd name="T4" fmla="*/ 19 w 23"/>
                    <a:gd name="T5" fmla="*/ 37 h 37"/>
                    <a:gd name="T6" fmla="*/ 23 w 23"/>
                    <a:gd name="T7" fmla="*/ 0 h 37"/>
                    <a:gd name="T8" fmla="*/ 6 w 23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37">
                      <a:moveTo>
                        <a:pt x="6" y="0"/>
                      </a:moveTo>
                      <a:cubicBezTo>
                        <a:pt x="4" y="12"/>
                        <a:pt x="2" y="25"/>
                        <a:pt x="0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21" y="25"/>
                        <a:pt x="22" y="13"/>
                        <a:pt x="23" y="0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0" name="Freeform 19"/>
                <p:cNvSpPr/>
                <p:nvPr/>
              </p:nvSpPr>
              <p:spPr bwMode="auto">
                <a:xfrm>
                  <a:off x="1102561" y="304311"/>
                  <a:ext cx="82550" cy="147638"/>
                </a:xfrm>
                <a:custGeom>
                  <a:avLst/>
                  <a:gdLst>
                    <a:gd name="T0" fmla="*/ 22 w 22"/>
                    <a:gd name="T1" fmla="*/ 0 h 39"/>
                    <a:gd name="T2" fmla="*/ 0 w 22"/>
                    <a:gd name="T3" fmla="*/ 19 h 39"/>
                    <a:gd name="T4" fmla="*/ 5 w 22"/>
                    <a:gd name="T5" fmla="*/ 21 h 39"/>
                    <a:gd name="T6" fmla="*/ 1 w 22"/>
                    <a:gd name="T7" fmla="*/ 39 h 39"/>
                    <a:gd name="T8" fmla="*/ 22 w 22"/>
                    <a:gd name="T9" fmla="*/ 39 h 39"/>
                    <a:gd name="T10" fmla="*/ 22 w 22"/>
                    <a:gd name="T11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9">
                      <a:moveTo>
                        <a:pt x="22" y="0"/>
                      </a:moveTo>
                      <a:cubicBezTo>
                        <a:pt x="14" y="2"/>
                        <a:pt x="7" y="9"/>
                        <a:pt x="0" y="19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3" y="27"/>
                        <a:pt x="2" y="33"/>
                        <a:pt x="1" y="39"/>
                      </a:cubicBezTo>
                      <a:cubicBezTo>
                        <a:pt x="22" y="39"/>
                        <a:pt x="22" y="39"/>
                        <a:pt x="22" y="39"/>
                      </a:cubicBezTo>
                      <a:lnTo>
                        <a:pt x="2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1" name="Freeform 20"/>
                <p:cNvSpPr/>
                <p:nvPr/>
              </p:nvSpPr>
              <p:spPr bwMode="auto">
                <a:xfrm>
                  <a:off x="1220036" y="304311"/>
                  <a:ext cx="90488" cy="147638"/>
                </a:xfrm>
                <a:custGeom>
                  <a:avLst/>
                  <a:gdLst>
                    <a:gd name="T0" fmla="*/ 20 w 24"/>
                    <a:gd name="T1" fmla="*/ 21 h 39"/>
                    <a:gd name="T2" fmla="*/ 22 w 24"/>
                    <a:gd name="T3" fmla="*/ 20 h 39"/>
                    <a:gd name="T4" fmla="*/ 0 w 24"/>
                    <a:gd name="T5" fmla="*/ 0 h 39"/>
                    <a:gd name="T6" fmla="*/ 0 w 24"/>
                    <a:gd name="T7" fmla="*/ 39 h 39"/>
                    <a:gd name="T8" fmla="*/ 24 w 24"/>
                    <a:gd name="T9" fmla="*/ 39 h 39"/>
                    <a:gd name="T10" fmla="*/ 20 w 24"/>
                    <a:gd name="T11" fmla="*/ 2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4" h="39">
                      <a:moveTo>
                        <a:pt x="20" y="21"/>
                      </a:move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15" y="9"/>
                        <a:pt x="8" y="2"/>
                        <a:pt x="0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24" y="39"/>
                        <a:pt x="24" y="39"/>
                        <a:pt x="24" y="39"/>
                      </a:cubicBezTo>
                      <a:cubicBezTo>
                        <a:pt x="22" y="33"/>
                        <a:pt x="21" y="27"/>
                        <a:pt x="20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2" name="Freeform 21"/>
                <p:cNvSpPr/>
                <p:nvPr/>
              </p:nvSpPr>
              <p:spPr bwMode="auto">
                <a:xfrm>
                  <a:off x="1061286" y="429724"/>
                  <a:ext cx="11113" cy="22225"/>
                </a:xfrm>
                <a:custGeom>
                  <a:avLst/>
                  <a:gdLst>
                    <a:gd name="T0" fmla="*/ 0 w 3"/>
                    <a:gd name="T1" fmla="*/ 6 h 6"/>
                    <a:gd name="T2" fmla="*/ 2 w 3"/>
                    <a:gd name="T3" fmla="*/ 6 h 6"/>
                    <a:gd name="T4" fmla="*/ 3 w 3"/>
                    <a:gd name="T5" fmla="*/ 0 h 6"/>
                    <a:gd name="T6" fmla="*/ 0 w 3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0" y="6"/>
                      </a:move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4"/>
                        <a:pt x="3" y="2"/>
                        <a:pt x="3" y="0"/>
                      </a:cubicBezTo>
                      <a:cubicBezTo>
                        <a:pt x="2" y="2"/>
                        <a:pt x="1" y="4"/>
                        <a:pt x="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3" name="Freeform 22"/>
                <p:cNvSpPr/>
                <p:nvPr/>
              </p:nvSpPr>
              <p:spPr bwMode="auto">
                <a:xfrm>
                  <a:off x="996198" y="493224"/>
                  <a:ext cx="61913" cy="131763"/>
                </a:xfrm>
                <a:custGeom>
                  <a:avLst/>
                  <a:gdLst>
                    <a:gd name="T0" fmla="*/ 12 w 16"/>
                    <a:gd name="T1" fmla="*/ 0 h 35"/>
                    <a:gd name="T2" fmla="*/ 0 w 16"/>
                    <a:gd name="T3" fmla="*/ 35 h 35"/>
                    <a:gd name="T4" fmla="*/ 9 w 16"/>
                    <a:gd name="T5" fmla="*/ 35 h 35"/>
                    <a:gd name="T6" fmla="*/ 16 w 16"/>
                    <a:gd name="T7" fmla="*/ 0 h 35"/>
                    <a:gd name="T8" fmla="*/ 12 w 16"/>
                    <a:gd name="T9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5">
                      <a:moveTo>
                        <a:pt x="12" y="0"/>
                      </a:moveTo>
                      <a:cubicBezTo>
                        <a:pt x="8" y="11"/>
                        <a:pt x="4" y="23"/>
                        <a:pt x="0" y="35"/>
                      </a:cubicBezTo>
                      <a:cubicBezTo>
                        <a:pt x="9" y="35"/>
                        <a:pt x="9" y="35"/>
                        <a:pt x="9" y="35"/>
                      </a:cubicBezTo>
                      <a:cubicBezTo>
                        <a:pt x="12" y="24"/>
                        <a:pt x="14" y="12"/>
                        <a:pt x="16" y="0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4" name="Freeform 23"/>
                <p:cNvSpPr/>
                <p:nvPr/>
              </p:nvSpPr>
              <p:spPr bwMode="auto">
                <a:xfrm>
                  <a:off x="913648" y="836124"/>
                  <a:ext cx="82550" cy="161925"/>
                </a:xfrm>
                <a:custGeom>
                  <a:avLst/>
                  <a:gdLst>
                    <a:gd name="T0" fmla="*/ 8 w 22"/>
                    <a:gd name="T1" fmla="*/ 0 h 43"/>
                    <a:gd name="T2" fmla="*/ 0 w 22"/>
                    <a:gd name="T3" fmla="*/ 43 h 43"/>
                    <a:gd name="T4" fmla="*/ 16 w 22"/>
                    <a:gd name="T5" fmla="*/ 43 h 43"/>
                    <a:gd name="T6" fmla="*/ 22 w 22"/>
                    <a:gd name="T7" fmla="*/ 0 h 43"/>
                    <a:gd name="T8" fmla="*/ 8 w 22"/>
                    <a:gd name="T9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43">
                      <a:moveTo>
                        <a:pt x="8" y="0"/>
                      </a:moveTo>
                      <a:cubicBezTo>
                        <a:pt x="5" y="14"/>
                        <a:pt x="2" y="28"/>
                        <a:pt x="0" y="43"/>
                      </a:cubicBezTo>
                      <a:cubicBezTo>
                        <a:pt x="16" y="43"/>
                        <a:pt x="16" y="43"/>
                        <a:pt x="16" y="43"/>
                      </a:cubicBezTo>
                      <a:cubicBezTo>
                        <a:pt x="18" y="29"/>
                        <a:pt x="20" y="15"/>
                        <a:pt x="22" y="0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5" name="Freeform 24"/>
                <p:cNvSpPr/>
                <p:nvPr/>
              </p:nvSpPr>
              <p:spPr bwMode="auto">
                <a:xfrm>
                  <a:off x="1220036" y="1382225"/>
                  <a:ext cx="222250" cy="139700"/>
                </a:xfrm>
                <a:custGeom>
                  <a:avLst/>
                  <a:gdLst>
                    <a:gd name="T0" fmla="*/ 0 w 59"/>
                    <a:gd name="T1" fmla="*/ 37 h 37"/>
                    <a:gd name="T2" fmla="*/ 59 w 59"/>
                    <a:gd name="T3" fmla="*/ 37 h 37"/>
                    <a:gd name="T4" fmla="*/ 57 w 59"/>
                    <a:gd name="T5" fmla="*/ 0 h 37"/>
                    <a:gd name="T6" fmla="*/ 0 w 59"/>
                    <a:gd name="T7" fmla="*/ 0 h 37"/>
                    <a:gd name="T8" fmla="*/ 0 w 59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9" h="37">
                      <a:moveTo>
                        <a:pt x="0" y="37"/>
                      </a:moveTo>
                      <a:cubicBezTo>
                        <a:pt x="59" y="37"/>
                        <a:pt x="59" y="37"/>
                        <a:pt x="59" y="37"/>
                      </a:cubicBezTo>
                      <a:cubicBezTo>
                        <a:pt x="58" y="25"/>
                        <a:pt x="58" y="13"/>
                        <a:pt x="5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6" name="Freeform 25"/>
                <p:cNvSpPr/>
                <p:nvPr/>
              </p:nvSpPr>
              <p:spPr bwMode="auto">
                <a:xfrm>
                  <a:off x="1012073" y="836124"/>
                  <a:ext cx="173038" cy="161925"/>
                </a:xfrm>
                <a:custGeom>
                  <a:avLst/>
                  <a:gdLst>
                    <a:gd name="T0" fmla="*/ 46 w 46"/>
                    <a:gd name="T1" fmla="*/ 0 h 43"/>
                    <a:gd name="T2" fmla="*/ 6 w 46"/>
                    <a:gd name="T3" fmla="*/ 0 h 43"/>
                    <a:gd name="T4" fmla="*/ 0 w 46"/>
                    <a:gd name="T5" fmla="*/ 43 h 43"/>
                    <a:gd name="T6" fmla="*/ 46 w 46"/>
                    <a:gd name="T7" fmla="*/ 43 h 43"/>
                    <a:gd name="T8" fmla="*/ 46 w 46"/>
                    <a:gd name="T9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43">
                      <a:moveTo>
                        <a:pt x="46" y="0"/>
                      </a:move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4" y="15"/>
                        <a:pt x="2" y="29"/>
                        <a:pt x="0" y="43"/>
                      </a:cubicBezTo>
                      <a:cubicBezTo>
                        <a:pt x="46" y="43"/>
                        <a:pt x="46" y="43"/>
                        <a:pt x="46" y="43"/>
                      </a:cubicBezTo>
                      <a:lnTo>
                        <a:pt x="4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7" name="Freeform 26"/>
                <p:cNvSpPr/>
                <p:nvPr/>
              </p:nvSpPr>
              <p:spPr bwMode="auto">
                <a:xfrm>
                  <a:off x="1069223" y="493224"/>
                  <a:ext cx="115888" cy="131763"/>
                </a:xfrm>
                <a:custGeom>
                  <a:avLst/>
                  <a:gdLst>
                    <a:gd name="T0" fmla="*/ 31 w 31"/>
                    <a:gd name="T1" fmla="*/ 0 h 35"/>
                    <a:gd name="T2" fmla="*/ 7 w 31"/>
                    <a:gd name="T3" fmla="*/ 0 h 35"/>
                    <a:gd name="T4" fmla="*/ 0 w 31"/>
                    <a:gd name="T5" fmla="*/ 35 h 35"/>
                    <a:gd name="T6" fmla="*/ 31 w 31"/>
                    <a:gd name="T7" fmla="*/ 35 h 35"/>
                    <a:gd name="T8" fmla="*/ 31 w 31"/>
                    <a:gd name="T9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5">
                      <a:moveTo>
                        <a:pt x="31" y="0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5" y="12"/>
                        <a:pt x="2" y="24"/>
                        <a:pt x="0" y="35"/>
                      </a:cubicBezTo>
                      <a:cubicBezTo>
                        <a:pt x="31" y="35"/>
                        <a:pt x="31" y="35"/>
                        <a:pt x="31" y="35"/>
                      </a:cubicBezTo>
                      <a:cubicBezTo>
                        <a:pt x="31" y="0"/>
                        <a:pt x="31" y="0"/>
                        <a:pt x="3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8" name="Freeform 27"/>
                <p:cNvSpPr/>
                <p:nvPr/>
              </p:nvSpPr>
              <p:spPr bwMode="auto">
                <a:xfrm>
                  <a:off x="993023" y="1039324"/>
                  <a:ext cx="192088" cy="139700"/>
                </a:xfrm>
                <a:custGeom>
                  <a:avLst/>
                  <a:gdLst>
                    <a:gd name="T0" fmla="*/ 51 w 51"/>
                    <a:gd name="T1" fmla="*/ 0 h 37"/>
                    <a:gd name="T2" fmla="*/ 4 w 51"/>
                    <a:gd name="T3" fmla="*/ 0 h 37"/>
                    <a:gd name="T4" fmla="*/ 0 w 51"/>
                    <a:gd name="T5" fmla="*/ 37 h 37"/>
                    <a:gd name="T6" fmla="*/ 51 w 51"/>
                    <a:gd name="T7" fmla="*/ 37 h 37"/>
                    <a:gd name="T8" fmla="*/ 51 w 51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1" h="37">
                      <a:moveTo>
                        <a:pt x="51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13"/>
                        <a:pt x="1" y="25"/>
                        <a:pt x="0" y="37"/>
                      </a:cubicBezTo>
                      <a:cubicBezTo>
                        <a:pt x="51" y="37"/>
                        <a:pt x="51" y="37"/>
                        <a:pt x="51" y="37"/>
                      </a:cubicBezTo>
                      <a:lnTo>
                        <a:pt x="5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79" name="Freeform 28"/>
                <p:cNvSpPr/>
                <p:nvPr/>
              </p:nvSpPr>
              <p:spPr bwMode="auto">
                <a:xfrm>
                  <a:off x="1220036" y="836124"/>
                  <a:ext cx="180975" cy="161925"/>
                </a:xfrm>
                <a:custGeom>
                  <a:avLst/>
                  <a:gdLst>
                    <a:gd name="T0" fmla="*/ 0 w 48"/>
                    <a:gd name="T1" fmla="*/ 43 h 43"/>
                    <a:gd name="T2" fmla="*/ 48 w 48"/>
                    <a:gd name="T3" fmla="*/ 43 h 43"/>
                    <a:gd name="T4" fmla="*/ 43 w 48"/>
                    <a:gd name="T5" fmla="*/ 0 h 43"/>
                    <a:gd name="T6" fmla="*/ 0 w 48"/>
                    <a:gd name="T7" fmla="*/ 0 h 43"/>
                    <a:gd name="T8" fmla="*/ 0 w 48"/>
                    <a:gd name="T9" fmla="*/ 43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" h="43">
                      <a:moveTo>
                        <a:pt x="0" y="43"/>
                      </a:moveTo>
                      <a:cubicBezTo>
                        <a:pt x="48" y="43"/>
                        <a:pt x="48" y="43"/>
                        <a:pt x="48" y="43"/>
                      </a:cubicBezTo>
                      <a:cubicBezTo>
                        <a:pt x="47" y="29"/>
                        <a:pt x="45" y="15"/>
                        <a:pt x="4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0" name="Freeform 29"/>
                <p:cNvSpPr/>
                <p:nvPr/>
              </p:nvSpPr>
              <p:spPr bwMode="auto">
                <a:xfrm>
                  <a:off x="1220036" y="493224"/>
                  <a:ext cx="123825" cy="131763"/>
                </a:xfrm>
                <a:custGeom>
                  <a:avLst/>
                  <a:gdLst>
                    <a:gd name="T0" fmla="*/ 33 w 33"/>
                    <a:gd name="T1" fmla="*/ 35 h 35"/>
                    <a:gd name="T2" fmla="*/ 26 w 33"/>
                    <a:gd name="T3" fmla="*/ 0 h 35"/>
                    <a:gd name="T4" fmla="*/ 0 w 33"/>
                    <a:gd name="T5" fmla="*/ 0 h 35"/>
                    <a:gd name="T6" fmla="*/ 0 w 33"/>
                    <a:gd name="T7" fmla="*/ 35 h 35"/>
                    <a:gd name="T8" fmla="*/ 33 w 33"/>
                    <a:gd name="T9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35">
                      <a:moveTo>
                        <a:pt x="33" y="35"/>
                      </a:moveTo>
                      <a:cubicBezTo>
                        <a:pt x="31" y="24"/>
                        <a:pt x="29" y="12"/>
                        <a:pt x="2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5"/>
                        <a:pt x="0" y="35"/>
                        <a:pt x="0" y="35"/>
                      </a:cubicBezTo>
                      <a:lnTo>
                        <a:pt x="33" y="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1" name="Freeform 30"/>
                <p:cNvSpPr/>
                <p:nvPr/>
              </p:nvSpPr>
              <p:spPr bwMode="auto">
                <a:xfrm>
                  <a:off x="1220036" y="669436"/>
                  <a:ext cx="153988" cy="125413"/>
                </a:xfrm>
                <a:custGeom>
                  <a:avLst/>
                  <a:gdLst>
                    <a:gd name="T0" fmla="*/ 0 w 41"/>
                    <a:gd name="T1" fmla="*/ 33 h 33"/>
                    <a:gd name="T2" fmla="*/ 41 w 41"/>
                    <a:gd name="T3" fmla="*/ 33 h 33"/>
                    <a:gd name="T4" fmla="*/ 35 w 41"/>
                    <a:gd name="T5" fmla="*/ 0 h 33"/>
                    <a:gd name="T6" fmla="*/ 0 w 41"/>
                    <a:gd name="T7" fmla="*/ 0 h 33"/>
                    <a:gd name="T8" fmla="*/ 0 w 41"/>
                    <a:gd name="T9" fmla="*/ 3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33">
                      <a:moveTo>
                        <a:pt x="0" y="33"/>
                      </a:moveTo>
                      <a:cubicBezTo>
                        <a:pt x="41" y="33"/>
                        <a:pt x="41" y="33"/>
                        <a:pt x="41" y="33"/>
                      </a:cubicBezTo>
                      <a:cubicBezTo>
                        <a:pt x="39" y="22"/>
                        <a:pt x="37" y="11"/>
                        <a:pt x="35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2" name="Freeform 31"/>
                <p:cNvSpPr/>
                <p:nvPr/>
              </p:nvSpPr>
              <p:spPr bwMode="auto">
                <a:xfrm>
                  <a:off x="1042236" y="669436"/>
                  <a:ext cx="142875" cy="125413"/>
                </a:xfrm>
                <a:custGeom>
                  <a:avLst/>
                  <a:gdLst>
                    <a:gd name="T0" fmla="*/ 38 w 38"/>
                    <a:gd name="T1" fmla="*/ 0 h 33"/>
                    <a:gd name="T2" fmla="*/ 5 w 38"/>
                    <a:gd name="T3" fmla="*/ 0 h 33"/>
                    <a:gd name="T4" fmla="*/ 0 w 38"/>
                    <a:gd name="T5" fmla="*/ 33 h 33"/>
                    <a:gd name="T6" fmla="*/ 38 w 38"/>
                    <a:gd name="T7" fmla="*/ 33 h 33"/>
                    <a:gd name="T8" fmla="*/ 38 w 38"/>
                    <a:gd name="T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8" h="33">
                      <a:moveTo>
                        <a:pt x="38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3" y="11"/>
                        <a:pt x="1" y="22"/>
                        <a:pt x="0" y="33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lnTo>
                        <a:pt x="3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3" name="Freeform 32"/>
                <p:cNvSpPr/>
                <p:nvPr/>
              </p:nvSpPr>
              <p:spPr bwMode="auto">
                <a:xfrm>
                  <a:off x="970798" y="1563200"/>
                  <a:ext cx="214313" cy="146050"/>
                </a:xfrm>
                <a:custGeom>
                  <a:avLst/>
                  <a:gdLst>
                    <a:gd name="T0" fmla="*/ 57 w 57"/>
                    <a:gd name="T1" fmla="*/ 0 h 39"/>
                    <a:gd name="T2" fmla="*/ 0 w 57"/>
                    <a:gd name="T3" fmla="*/ 0 h 39"/>
                    <a:gd name="T4" fmla="*/ 0 w 57"/>
                    <a:gd name="T5" fmla="*/ 39 h 39"/>
                    <a:gd name="T6" fmla="*/ 57 w 57"/>
                    <a:gd name="T7" fmla="*/ 39 h 39"/>
                    <a:gd name="T8" fmla="*/ 57 w 57"/>
                    <a:gd name="T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7" h="39">
                      <a:moveTo>
                        <a:pt x="57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4"/>
                        <a:pt x="0" y="27"/>
                        <a:pt x="0" y="39"/>
                      </a:cubicBezTo>
                      <a:cubicBezTo>
                        <a:pt x="57" y="39"/>
                        <a:pt x="57" y="39"/>
                        <a:pt x="57" y="39"/>
                      </a:cubicBezTo>
                      <a:lnTo>
                        <a:pt x="57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4" name="Freeform 33"/>
                <p:cNvSpPr/>
                <p:nvPr/>
              </p:nvSpPr>
              <p:spPr bwMode="auto">
                <a:xfrm>
                  <a:off x="981910" y="1220299"/>
                  <a:ext cx="203200" cy="120650"/>
                </a:xfrm>
                <a:custGeom>
                  <a:avLst/>
                  <a:gdLst>
                    <a:gd name="T0" fmla="*/ 54 w 54"/>
                    <a:gd name="T1" fmla="*/ 0 h 32"/>
                    <a:gd name="T2" fmla="*/ 2 w 54"/>
                    <a:gd name="T3" fmla="*/ 0 h 32"/>
                    <a:gd name="T4" fmla="*/ 0 w 54"/>
                    <a:gd name="T5" fmla="*/ 32 h 32"/>
                    <a:gd name="T6" fmla="*/ 54 w 54"/>
                    <a:gd name="T7" fmla="*/ 32 h 32"/>
                    <a:gd name="T8" fmla="*/ 54 w 54"/>
                    <a:gd name="T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" h="32">
                      <a:moveTo>
                        <a:pt x="54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0" y="21"/>
                        <a:pt x="0" y="32"/>
                      </a:cubicBezTo>
                      <a:cubicBezTo>
                        <a:pt x="54" y="32"/>
                        <a:pt x="54" y="32"/>
                        <a:pt x="54" y="32"/>
                      </a:cubicBezTo>
                      <a:cubicBezTo>
                        <a:pt x="54" y="0"/>
                        <a:pt x="54" y="0"/>
                        <a:pt x="5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5" name="Freeform 34"/>
                <p:cNvSpPr/>
                <p:nvPr/>
              </p:nvSpPr>
              <p:spPr bwMode="auto">
                <a:xfrm>
                  <a:off x="973973" y="1382225"/>
                  <a:ext cx="211138" cy="139700"/>
                </a:xfrm>
                <a:custGeom>
                  <a:avLst/>
                  <a:gdLst>
                    <a:gd name="T0" fmla="*/ 56 w 56"/>
                    <a:gd name="T1" fmla="*/ 0 h 37"/>
                    <a:gd name="T2" fmla="*/ 1 w 56"/>
                    <a:gd name="T3" fmla="*/ 0 h 37"/>
                    <a:gd name="T4" fmla="*/ 0 w 56"/>
                    <a:gd name="T5" fmla="*/ 37 h 37"/>
                    <a:gd name="T6" fmla="*/ 56 w 56"/>
                    <a:gd name="T7" fmla="*/ 37 h 37"/>
                    <a:gd name="T8" fmla="*/ 56 w 56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6" h="37">
                      <a:moveTo>
                        <a:pt x="56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13"/>
                        <a:pt x="0" y="25"/>
                        <a:pt x="0" y="37"/>
                      </a:cubicBezTo>
                      <a:cubicBezTo>
                        <a:pt x="56" y="37"/>
                        <a:pt x="56" y="37"/>
                        <a:pt x="56" y="37"/>
                      </a:cubicBezTo>
                      <a:cubicBezTo>
                        <a:pt x="56" y="0"/>
                        <a:pt x="56" y="0"/>
                        <a:pt x="5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6" name="Freeform 35"/>
                <p:cNvSpPr/>
                <p:nvPr/>
              </p:nvSpPr>
              <p:spPr bwMode="auto">
                <a:xfrm>
                  <a:off x="853323" y="1382225"/>
                  <a:ext cx="90488" cy="139700"/>
                </a:xfrm>
                <a:custGeom>
                  <a:avLst/>
                  <a:gdLst>
                    <a:gd name="T0" fmla="*/ 2 w 24"/>
                    <a:gd name="T1" fmla="*/ 0 h 37"/>
                    <a:gd name="T2" fmla="*/ 0 w 24"/>
                    <a:gd name="T3" fmla="*/ 37 h 37"/>
                    <a:gd name="T4" fmla="*/ 22 w 24"/>
                    <a:gd name="T5" fmla="*/ 37 h 37"/>
                    <a:gd name="T6" fmla="*/ 24 w 24"/>
                    <a:gd name="T7" fmla="*/ 0 h 37"/>
                    <a:gd name="T8" fmla="*/ 2 w 24"/>
                    <a:gd name="T9" fmla="*/ 0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37">
                      <a:moveTo>
                        <a:pt x="2" y="0"/>
                      </a:moveTo>
                      <a:cubicBezTo>
                        <a:pt x="1" y="13"/>
                        <a:pt x="1" y="25"/>
                        <a:pt x="0" y="37"/>
                      </a:cubicBezTo>
                      <a:cubicBezTo>
                        <a:pt x="22" y="37"/>
                        <a:pt x="22" y="37"/>
                        <a:pt x="22" y="37"/>
                      </a:cubicBezTo>
                      <a:cubicBezTo>
                        <a:pt x="22" y="25"/>
                        <a:pt x="23" y="13"/>
                        <a:pt x="24" y="0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7" name="Freeform 36"/>
                <p:cNvSpPr/>
                <p:nvPr/>
              </p:nvSpPr>
              <p:spPr bwMode="auto">
                <a:xfrm>
                  <a:off x="1472449" y="1382225"/>
                  <a:ext cx="79375" cy="139700"/>
                </a:xfrm>
                <a:custGeom>
                  <a:avLst/>
                  <a:gdLst>
                    <a:gd name="T0" fmla="*/ 21 w 21"/>
                    <a:gd name="T1" fmla="*/ 37 h 37"/>
                    <a:gd name="T2" fmla="*/ 18 w 21"/>
                    <a:gd name="T3" fmla="*/ 0 h 37"/>
                    <a:gd name="T4" fmla="*/ 0 w 21"/>
                    <a:gd name="T5" fmla="*/ 0 h 37"/>
                    <a:gd name="T6" fmla="*/ 1 w 21"/>
                    <a:gd name="T7" fmla="*/ 37 h 37"/>
                    <a:gd name="T8" fmla="*/ 21 w 21"/>
                    <a:gd name="T9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37">
                      <a:moveTo>
                        <a:pt x="21" y="37"/>
                      </a:moveTo>
                      <a:cubicBezTo>
                        <a:pt x="20" y="25"/>
                        <a:pt x="19" y="13"/>
                        <a:pt x="1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3"/>
                        <a:pt x="1" y="25"/>
                        <a:pt x="1" y="37"/>
                      </a:cubicBezTo>
                      <a:lnTo>
                        <a:pt x="21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8" name="Freeform 37"/>
                <p:cNvSpPr/>
                <p:nvPr/>
              </p:nvSpPr>
              <p:spPr bwMode="auto">
                <a:xfrm>
                  <a:off x="1461336" y="1220299"/>
                  <a:ext cx="76200" cy="120650"/>
                </a:xfrm>
                <a:custGeom>
                  <a:avLst/>
                  <a:gdLst>
                    <a:gd name="T0" fmla="*/ 20 w 20"/>
                    <a:gd name="T1" fmla="*/ 32 h 32"/>
                    <a:gd name="T2" fmla="*/ 17 w 20"/>
                    <a:gd name="T3" fmla="*/ 0 h 32"/>
                    <a:gd name="T4" fmla="*/ 0 w 20"/>
                    <a:gd name="T5" fmla="*/ 0 h 32"/>
                    <a:gd name="T6" fmla="*/ 2 w 20"/>
                    <a:gd name="T7" fmla="*/ 32 h 32"/>
                    <a:gd name="T8" fmla="*/ 20 w 20"/>
                    <a:gd name="T9" fmla="*/ 32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32">
                      <a:moveTo>
                        <a:pt x="20" y="32"/>
                      </a:moveTo>
                      <a:cubicBezTo>
                        <a:pt x="19" y="21"/>
                        <a:pt x="18" y="11"/>
                        <a:pt x="1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11"/>
                        <a:pt x="1" y="21"/>
                        <a:pt x="2" y="32"/>
                      </a:cubicBezTo>
                      <a:lnTo>
                        <a:pt x="2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89" name="Freeform 38"/>
                <p:cNvSpPr/>
                <p:nvPr/>
              </p:nvSpPr>
              <p:spPr bwMode="auto">
                <a:xfrm>
                  <a:off x="1058111" y="451949"/>
                  <a:ext cx="47625" cy="41275"/>
                </a:xfrm>
                <a:custGeom>
                  <a:avLst/>
                  <a:gdLst>
                    <a:gd name="T0" fmla="*/ 13 w 13"/>
                    <a:gd name="T1" fmla="*/ 0 h 11"/>
                    <a:gd name="T2" fmla="*/ 3 w 13"/>
                    <a:gd name="T3" fmla="*/ 0 h 11"/>
                    <a:gd name="T4" fmla="*/ 0 w 13"/>
                    <a:gd name="T5" fmla="*/ 11 h 11"/>
                    <a:gd name="T6" fmla="*/ 10 w 13"/>
                    <a:gd name="T7" fmla="*/ 11 h 11"/>
                    <a:gd name="T8" fmla="*/ 13 w 13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1">
                      <a:moveTo>
                        <a:pt x="1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4"/>
                        <a:pt x="1" y="8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1" y="8"/>
                        <a:pt x="12" y="4"/>
                        <a:pt x="1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0" name="Freeform 39"/>
                <p:cNvSpPr/>
                <p:nvPr/>
              </p:nvSpPr>
              <p:spPr bwMode="auto">
                <a:xfrm>
                  <a:off x="1310523" y="451949"/>
                  <a:ext cx="44450" cy="41275"/>
                </a:xfrm>
                <a:custGeom>
                  <a:avLst/>
                  <a:gdLst>
                    <a:gd name="T0" fmla="*/ 12 w 12"/>
                    <a:gd name="T1" fmla="*/ 11 h 11"/>
                    <a:gd name="T2" fmla="*/ 11 w 12"/>
                    <a:gd name="T3" fmla="*/ 5 h 11"/>
                    <a:gd name="T4" fmla="*/ 9 w 12"/>
                    <a:gd name="T5" fmla="*/ 0 h 11"/>
                    <a:gd name="T6" fmla="*/ 0 w 12"/>
                    <a:gd name="T7" fmla="*/ 0 h 11"/>
                    <a:gd name="T8" fmla="*/ 2 w 12"/>
                    <a:gd name="T9" fmla="*/ 11 h 11"/>
                    <a:gd name="T10" fmla="*/ 12 w 12"/>
                    <a:gd name="T11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1">
                      <a:moveTo>
                        <a:pt x="12" y="11"/>
                      </a:moveTo>
                      <a:cubicBezTo>
                        <a:pt x="12" y="9"/>
                        <a:pt x="11" y="7"/>
                        <a:pt x="11" y="5"/>
                      </a:cubicBezTo>
                      <a:cubicBezTo>
                        <a:pt x="10" y="3"/>
                        <a:pt x="9" y="2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1" y="8"/>
                        <a:pt x="2" y="11"/>
                      </a:cubicBezTo>
                      <a:lnTo>
                        <a:pt x="12" y="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1" name="Rectangle 40"/>
                <p:cNvSpPr>
                  <a:spLocks noChangeArrowheads="1"/>
                </p:cNvSpPr>
                <p:nvPr/>
              </p:nvSpPr>
              <p:spPr bwMode="auto">
                <a:xfrm>
                  <a:off x="1185111" y="4519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2" name="Freeform 41"/>
                <p:cNvSpPr/>
                <p:nvPr/>
              </p:nvSpPr>
              <p:spPr bwMode="auto">
                <a:xfrm>
                  <a:off x="1023185" y="624986"/>
                  <a:ext cx="46038" cy="44450"/>
                </a:xfrm>
                <a:custGeom>
                  <a:avLst/>
                  <a:gdLst>
                    <a:gd name="T0" fmla="*/ 12 w 12"/>
                    <a:gd name="T1" fmla="*/ 0 h 12"/>
                    <a:gd name="T2" fmla="*/ 2 w 12"/>
                    <a:gd name="T3" fmla="*/ 0 h 12"/>
                    <a:gd name="T4" fmla="*/ 0 w 12"/>
                    <a:gd name="T5" fmla="*/ 12 h 12"/>
                    <a:gd name="T6" fmla="*/ 10 w 12"/>
                    <a:gd name="T7" fmla="*/ 12 h 12"/>
                    <a:gd name="T8" fmla="*/ 12 w 12"/>
                    <a:gd name="T9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1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4"/>
                        <a:pt x="1" y="8"/>
                        <a:pt x="0" y="1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1" y="8"/>
                        <a:pt x="12" y="4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3" name="Freeform 42"/>
                <p:cNvSpPr/>
                <p:nvPr/>
              </p:nvSpPr>
              <p:spPr bwMode="auto">
                <a:xfrm>
                  <a:off x="1343861" y="624986"/>
                  <a:ext cx="46038" cy="44450"/>
                </a:xfrm>
                <a:custGeom>
                  <a:avLst/>
                  <a:gdLst>
                    <a:gd name="T0" fmla="*/ 2 w 12"/>
                    <a:gd name="T1" fmla="*/ 12 h 12"/>
                    <a:gd name="T2" fmla="*/ 12 w 12"/>
                    <a:gd name="T3" fmla="*/ 12 h 12"/>
                    <a:gd name="T4" fmla="*/ 10 w 12"/>
                    <a:gd name="T5" fmla="*/ 0 h 12"/>
                    <a:gd name="T6" fmla="*/ 0 w 12"/>
                    <a:gd name="T7" fmla="*/ 0 h 12"/>
                    <a:gd name="T8" fmla="*/ 2 w 12"/>
                    <a:gd name="T9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2">
                      <a:moveTo>
                        <a:pt x="2" y="12"/>
                      </a:move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1" y="8"/>
                        <a:pt x="11" y="4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2" y="8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4" name="Rectangle 43"/>
                <p:cNvSpPr>
                  <a:spLocks noChangeArrowheads="1"/>
                </p:cNvSpPr>
                <p:nvPr/>
              </p:nvSpPr>
              <p:spPr bwMode="auto">
                <a:xfrm>
                  <a:off x="1185111" y="624986"/>
                  <a:ext cx="34925" cy="4445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5" name="Freeform 44"/>
                <p:cNvSpPr/>
                <p:nvPr/>
              </p:nvSpPr>
              <p:spPr bwMode="auto">
                <a:xfrm>
                  <a:off x="996198" y="794849"/>
                  <a:ext cx="46038" cy="41275"/>
                </a:xfrm>
                <a:custGeom>
                  <a:avLst/>
                  <a:gdLst>
                    <a:gd name="T0" fmla="*/ 12 w 12"/>
                    <a:gd name="T1" fmla="*/ 0 h 11"/>
                    <a:gd name="T2" fmla="*/ 2 w 12"/>
                    <a:gd name="T3" fmla="*/ 0 h 11"/>
                    <a:gd name="T4" fmla="*/ 0 w 12"/>
                    <a:gd name="T5" fmla="*/ 11 h 11"/>
                    <a:gd name="T6" fmla="*/ 10 w 12"/>
                    <a:gd name="T7" fmla="*/ 11 h 11"/>
                    <a:gd name="T8" fmla="*/ 12 w 12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1">
                      <a:moveTo>
                        <a:pt x="1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4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4"/>
                        <a:pt x="1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6" name="Freeform 45"/>
                <p:cNvSpPr/>
                <p:nvPr/>
              </p:nvSpPr>
              <p:spPr bwMode="auto">
                <a:xfrm>
                  <a:off x="1374024" y="794849"/>
                  <a:ext cx="42863" cy="41275"/>
                </a:xfrm>
                <a:custGeom>
                  <a:avLst/>
                  <a:gdLst>
                    <a:gd name="T0" fmla="*/ 2 w 11"/>
                    <a:gd name="T1" fmla="*/ 11 h 11"/>
                    <a:gd name="T2" fmla="*/ 11 w 11"/>
                    <a:gd name="T3" fmla="*/ 11 h 11"/>
                    <a:gd name="T4" fmla="*/ 9 w 11"/>
                    <a:gd name="T5" fmla="*/ 0 h 11"/>
                    <a:gd name="T6" fmla="*/ 0 w 11"/>
                    <a:gd name="T7" fmla="*/ 0 h 11"/>
                    <a:gd name="T8" fmla="*/ 2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4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1" y="7"/>
                        <a:pt x="2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7" name="Rectangle 46"/>
                <p:cNvSpPr>
                  <a:spLocks noChangeArrowheads="1"/>
                </p:cNvSpPr>
                <p:nvPr/>
              </p:nvSpPr>
              <p:spPr bwMode="auto">
                <a:xfrm>
                  <a:off x="1185111" y="7948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8" name="Freeform 47"/>
                <p:cNvSpPr/>
                <p:nvPr/>
              </p:nvSpPr>
              <p:spPr bwMode="auto">
                <a:xfrm>
                  <a:off x="970798" y="998049"/>
                  <a:ext cx="41275" cy="41275"/>
                </a:xfrm>
                <a:custGeom>
                  <a:avLst/>
                  <a:gdLst>
                    <a:gd name="T0" fmla="*/ 11 w 11"/>
                    <a:gd name="T1" fmla="*/ 0 h 11"/>
                    <a:gd name="T2" fmla="*/ 1 w 11"/>
                    <a:gd name="T3" fmla="*/ 0 h 11"/>
                    <a:gd name="T4" fmla="*/ 0 w 11"/>
                    <a:gd name="T5" fmla="*/ 11 h 11"/>
                    <a:gd name="T6" fmla="*/ 10 w 11"/>
                    <a:gd name="T7" fmla="*/ 11 h 11"/>
                    <a:gd name="T8" fmla="*/ 11 w 11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3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3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99" name="Freeform 48"/>
                <p:cNvSpPr/>
                <p:nvPr/>
              </p:nvSpPr>
              <p:spPr bwMode="auto">
                <a:xfrm>
                  <a:off x="1401011" y="998049"/>
                  <a:ext cx="41275" cy="41275"/>
                </a:xfrm>
                <a:custGeom>
                  <a:avLst/>
                  <a:gdLst>
                    <a:gd name="T0" fmla="*/ 2 w 11"/>
                    <a:gd name="T1" fmla="*/ 11 h 11"/>
                    <a:gd name="T2" fmla="*/ 11 w 11"/>
                    <a:gd name="T3" fmla="*/ 11 h 11"/>
                    <a:gd name="T4" fmla="*/ 10 w 11"/>
                    <a:gd name="T5" fmla="*/ 0 h 11"/>
                    <a:gd name="T6" fmla="*/ 0 w 11"/>
                    <a:gd name="T7" fmla="*/ 0 h 11"/>
                    <a:gd name="T8" fmla="*/ 2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2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3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3"/>
                        <a:pt x="1" y="7"/>
                        <a:pt x="2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0" name="Rectangle 49"/>
                <p:cNvSpPr>
                  <a:spLocks noChangeArrowheads="1"/>
                </p:cNvSpPr>
                <p:nvPr/>
              </p:nvSpPr>
              <p:spPr bwMode="auto">
                <a:xfrm>
                  <a:off x="1185111" y="998049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1" name="Freeform 50"/>
                <p:cNvSpPr/>
                <p:nvPr/>
              </p:nvSpPr>
              <p:spPr bwMode="auto">
                <a:xfrm>
                  <a:off x="951748" y="1179024"/>
                  <a:ext cx="41275" cy="41275"/>
                </a:xfrm>
                <a:custGeom>
                  <a:avLst/>
                  <a:gdLst>
                    <a:gd name="T0" fmla="*/ 11 w 11"/>
                    <a:gd name="T1" fmla="*/ 0 h 11"/>
                    <a:gd name="T2" fmla="*/ 1 w 11"/>
                    <a:gd name="T3" fmla="*/ 0 h 11"/>
                    <a:gd name="T4" fmla="*/ 0 w 11"/>
                    <a:gd name="T5" fmla="*/ 11 h 11"/>
                    <a:gd name="T6" fmla="*/ 10 w 11"/>
                    <a:gd name="T7" fmla="*/ 11 h 11"/>
                    <a:gd name="T8" fmla="*/ 11 w 11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4"/>
                        <a:pt x="1" y="7"/>
                        <a:pt x="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11" y="4"/>
                        <a:pt x="1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2" name="Freeform 51"/>
                <p:cNvSpPr/>
                <p:nvPr/>
              </p:nvSpPr>
              <p:spPr bwMode="auto">
                <a:xfrm>
                  <a:off x="1420061" y="1179024"/>
                  <a:ext cx="41275" cy="41275"/>
                </a:xfrm>
                <a:custGeom>
                  <a:avLst/>
                  <a:gdLst>
                    <a:gd name="T0" fmla="*/ 1 w 11"/>
                    <a:gd name="T1" fmla="*/ 11 h 11"/>
                    <a:gd name="T2" fmla="*/ 11 w 11"/>
                    <a:gd name="T3" fmla="*/ 11 h 11"/>
                    <a:gd name="T4" fmla="*/ 10 w 11"/>
                    <a:gd name="T5" fmla="*/ 0 h 11"/>
                    <a:gd name="T6" fmla="*/ 0 w 11"/>
                    <a:gd name="T7" fmla="*/ 0 h 11"/>
                    <a:gd name="T8" fmla="*/ 1 w 11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7"/>
                        <a:pt x="10" y="4"/>
                        <a:pt x="1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4"/>
                        <a:pt x="1" y="7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3" name="Rectangle 52"/>
                <p:cNvSpPr>
                  <a:spLocks noChangeArrowheads="1"/>
                </p:cNvSpPr>
                <p:nvPr/>
              </p:nvSpPr>
              <p:spPr bwMode="auto">
                <a:xfrm>
                  <a:off x="1185111" y="1179024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4" name="Freeform 53"/>
                <p:cNvSpPr/>
                <p:nvPr/>
              </p:nvSpPr>
              <p:spPr bwMode="auto">
                <a:xfrm>
                  <a:off x="943810" y="1340950"/>
                  <a:ext cx="38100" cy="41275"/>
                </a:xfrm>
                <a:custGeom>
                  <a:avLst/>
                  <a:gdLst>
                    <a:gd name="T0" fmla="*/ 10 w 10"/>
                    <a:gd name="T1" fmla="*/ 0 h 11"/>
                    <a:gd name="T2" fmla="*/ 0 w 10"/>
                    <a:gd name="T3" fmla="*/ 0 h 11"/>
                    <a:gd name="T4" fmla="*/ 0 w 10"/>
                    <a:gd name="T5" fmla="*/ 11 h 11"/>
                    <a:gd name="T6" fmla="*/ 9 w 10"/>
                    <a:gd name="T7" fmla="*/ 11 h 11"/>
                    <a:gd name="T8" fmla="*/ 10 w 10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1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7"/>
                        <a:pt x="0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7"/>
                        <a:pt x="10" y="3"/>
                        <a:pt x="1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5" name="Freeform 54"/>
                <p:cNvSpPr/>
                <p:nvPr/>
              </p:nvSpPr>
              <p:spPr bwMode="auto">
                <a:xfrm>
                  <a:off x="1434349" y="1340950"/>
                  <a:ext cx="38100" cy="41275"/>
                </a:xfrm>
                <a:custGeom>
                  <a:avLst/>
                  <a:gdLst>
                    <a:gd name="T0" fmla="*/ 0 w 10"/>
                    <a:gd name="T1" fmla="*/ 11 h 11"/>
                    <a:gd name="T2" fmla="*/ 10 w 10"/>
                    <a:gd name="T3" fmla="*/ 11 h 11"/>
                    <a:gd name="T4" fmla="*/ 9 w 10"/>
                    <a:gd name="T5" fmla="*/ 0 h 11"/>
                    <a:gd name="T6" fmla="*/ 0 w 10"/>
                    <a:gd name="T7" fmla="*/ 0 h 11"/>
                    <a:gd name="T8" fmla="*/ 0 w 10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0" y="11"/>
                      </a:move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9" y="3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7"/>
                        <a:pt x="0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6" name="Rectangle 55"/>
                <p:cNvSpPr>
                  <a:spLocks noChangeArrowheads="1"/>
                </p:cNvSpPr>
                <p:nvPr/>
              </p:nvSpPr>
              <p:spPr bwMode="auto">
                <a:xfrm>
                  <a:off x="1185111" y="1340950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7" name="Freeform 56"/>
                <p:cNvSpPr/>
                <p:nvPr/>
              </p:nvSpPr>
              <p:spPr bwMode="auto">
                <a:xfrm>
                  <a:off x="935873" y="1521925"/>
                  <a:ext cx="34925" cy="41275"/>
                </a:xfrm>
                <a:custGeom>
                  <a:avLst/>
                  <a:gdLst>
                    <a:gd name="T0" fmla="*/ 9 w 9"/>
                    <a:gd name="T1" fmla="*/ 0 h 11"/>
                    <a:gd name="T2" fmla="*/ 0 w 9"/>
                    <a:gd name="T3" fmla="*/ 0 h 11"/>
                    <a:gd name="T4" fmla="*/ 0 w 9"/>
                    <a:gd name="T5" fmla="*/ 11 h 11"/>
                    <a:gd name="T6" fmla="*/ 9 w 9"/>
                    <a:gd name="T7" fmla="*/ 11 h 11"/>
                    <a:gd name="T8" fmla="*/ 9 w 9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9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0" y="7"/>
                        <a:pt x="0" y="11"/>
                      </a:cubicBezTo>
                      <a:cubicBezTo>
                        <a:pt x="9" y="11"/>
                        <a:pt x="9" y="11"/>
                        <a:pt x="9" y="11"/>
                      </a:cubicBezTo>
                      <a:cubicBezTo>
                        <a:pt x="9" y="7"/>
                        <a:pt x="9" y="4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8" name="Freeform 57"/>
                <p:cNvSpPr/>
                <p:nvPr/>
              </p:nvSpPr>
              <p:spPr bwMode="auto">
                <a:xfrm>
                  <a:off x="1442286" y="1521925"/>
                  <a:ext cx="38100" cy="41275"/>
                </a:xfrm>
                <a:custGeom>
                  <a:avLst/>
                  <a:gdLst>
                    <a:gd name="T0" fmla="*/ 0 w 10"/>
                    <a:gd name="T1" fmla="*/ 11 h 11"/>
                    <a:gd name="T2" fmla="*/ 10 w 10"/>
                    <a:gd name="T3" fmla="*/ 11 h 11"/>
                    <a:gd name="T4" fmla="*/ 9 w 10"/>
                    <a:gd name="T5" fmla="*/ 0 h 11"/>
                    <a:gd name="T6" fmla="*/ 0 w 10"/>
                    <a:gd name="T7" fmla="*/ 0 h 11"/>
                    <a:gd name="T8" fmla="*/ 0 w 10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1">
                      <a:moveTo>
                        <a:pt x="0" y="11"/>
                      </a:move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7"/>
                        <a:pt x="9" y="4"/>
                        <a:pt x="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"/>
                        <a:pt x="0" y="7"/>
                        <a:pt x="0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09" name="Rectangle 58"/>
                <p:cNvSpPr>
                  <a:spLocks noChangeArrowheads="1"/>
                </p:cNvSpPr>
                <p:nvPr/>
              </p:nvSpPr>
              <p:spPr bwMode="auto">
                <a:xfrm>
                  <a:off x="1185111" y="1521925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  <p:sp>
              <p:nvSpPr>
                <p:cNvPr id="110" name="Rectangle 59"/>
                <p:cNvSpPr>
                  <a:spLocks noChangeArrowheads="1"/>
                </p:cNvSpPr>
                <p:nvPr/>
              </p:nvSpPr>
              <p:spPr bwMode="auto">
                <a:xfrm>
                  <a:off x="1185111" y="1709250"/>
                  <a:ext cx="34925" cy="4127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33" tIns="45716" rIns="91433" bIns="45716" numCol="1" anchor="t" anchorCtr="0" compatLnSpc="1"/>
                <a:lstStyle/>
                <a:p>
                  <a:endParaRPr lang="en-US" sz="1707">
                    <a:latin typeface="Arial"/>
                    <a:ea typeface="微软雅黑"/>
                    <a:cs typeface="+mn-ea"/>
                    <a:sym typeface="Arial"/>
                  </a:endParaRPr>
                </a:p>
              </p:txBody>
            </p:sp>
          </p:grpSp>
        </p:grpSp>
      </p:grpSp>
      <p:grpSp>
        <p:nvGrpSpPr>
          <p:cNvPr id="28" name="Group 27"/>
          <p:cNvGrpSpPr/>
          <p:nvPr/>
        </p:nvGrpSpPr>
        <p:grpSpPr>
          <a:xfrm>
            <a:off x="6467086" y="1771742"/>
            <a:ext cx="2035037" cy="2035037"/>
            <a:chOff x="6467105" y="1771650"/>
            <a:chExt cx="2035149" cy="2035149"/>
          </a:xfrm>
          <a:solidFill>
            <a:schemeClr val="accent3"/>
          </a:solidFill>
        </p:grpSpPr>
        <p:sp>
          <p:nvSpPr>
            <p:cNvPr id="12" name="Oval 11"/>
            <p:cNvSpPr/>
            <p:nvPr/>
          </p:nvSpPr>
          <p:spPr>
            <a:xfrm flipH="1">
              <a:off x="6467105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11" name="Shape 731"/>
            <p:cNvSpPr/>
            <p:nvPr/>
          </p:nvSpPr>
          <p:spPr>
            <a:xfrm>
              <a:off x="7168553" y="2372842"/>
              <a:ext cx="662729" cy="8330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6" y="0"/>
                    <a:pt x="0" y="1447"/>
                    <a:pt x="0" y="3231"/>
                  </a:cubicBezTo>
                  <a:lnTo>
                    <a:pt x="0" y="4776"/>
                  </a:lnTo>
                  <a:cubicBezTo>
                    <a:pt x="0" y="6669"/>
                    <a:pt x="4836" y="8203"/>
                    <a:pt x="10799" y="8203"/>
                  </a:cubicBezTo>
                  <a:cubicBezTo>
                    <a:pt x="16764" y="8203"/>
                    <a:pt x="21600" y="6669"/>
                    <a:pt x="21600" y="4776"/>
                  </a:cubicBezTo>
                  <a:lnTo>
                    <a:pt x="21600" y="3231"/>
                  </a:lnTo>
                  <a:cubicBezTo>
                    <a:pt x="21600" y="1447"/>
                    <a:pt x="16764" y="0"/>
                    <a:pt x="10799" y="0"/>
                  </a:cubicBezTo>
                  <a:close/>
                  <a:moveTo>
                    <a:pt x="21195" y="8008"/>
                  </a:moveTo>
                  <a:cubicBezTo>
                    <a:pt x="19915" y="9488"/>
                    <a:pt x="15746" y="10572"/>
                    <a:pt x="10799" y="10572"/>
                  </a:cubicBezTo>
                  <a:cubicBezTo>
                    <a:pt x="5856" y="10572"/>
                    <a:pt x="1685" y="9488"/>
                    <a:pt x="405" y="8008"/>
                  </a:cubicBezTo>
                  <a:cubicBezTo>
                    <a:pt x="141" y="7702"/>
                    <a:pt x="0" y="7868"/>
                    <a:pt x="0" y="8007"/>
                  </a:cubicBezTo>
                  <a:cubicBezTo>
                    <a:pt x="0" y="8144"/>
                    <a:pt x="0" y="10898"/>
                    <a:pt x="0" y="10898"/>
                  </a:cubicBezTo>
                  <a:cubicBezTo>
                    <a:pt x="0" y="13061"/>
                    <a:pt x="4836" y="14814"/>
                    <a:pt x="10799" y="14814"/>
                  </a:cubicBezTo>
                  <a:cubicBezTo>
                    <a:pt x="16764" y="14814"/>
                    <a:pt x="21600" y="13061"/>
                    <a:pt x="21600" y="10898"/>
                  </a:cubicBezTo>
                  <a:cubicBezTo>
                    <a:pt x="21600" y="10898"/>
                    <a:pt x="21600" y="8144"/>
                    <a:pt x="21600" y="8007"/>
                  </a:cubicBezTo>
                  <a:cubicBezTo>
                    <a:pt x="21600" y="7868"/>
                    <a:pt x="21459" y="7702"/>
                    <a:pt x="21195" y="8008"/>
                  </a:cubicBezTo>
                  <a:close/>
                  <a:moveTo>
                    <a:pt x="21176" y="14285"/>
                  </a:moveTo>
                  <a:cubicBezTo>
                    <a:pt x="19876" y="15959"/>
                    <a:pt x="15722" y="17184"/>
                    <a:pt x="10799" y="17184"/>
                  </a:cubicBezTo>
                  <a:cubicBezTo>
                    <a:pt x="5878" y="17184"/>
                    <a:pt x="1724" y="15959"/>
                    <a:pt x="424" y="14285"/>
                  </a:cubicBezTo>
                  <a:cubicBezTo>
                    <a:pt x="147" y="13932"/>
                    <a:pt x="0" y="14121"/>
                    <a:pt x="0" y="14297"/>
                  </a:cubicBezTo>
                  <a:cubicBezTo>
                    <a:pt x="0" y="14472"/>
                    <a:pt x="0" y="16754"/>
                    <a:pt x="0" y="16754"/>
                  </a:cubicBezTo>
                  <a:cubicBezTo>
                    <a:pt x="0" y="19133"/>
                    <a:pt x="4836" y="21600"/>
                    <a:pt x="10799" y="21600"/>
                  </a:cubicBezTo>
                  <a:cubicBezTo>
                    <a:pt x="16764" y="21600"/>
                    <a:pt x="21600" y="19133"/>
                    <a:pt x="21600" y="16754"/>
                  </a:cubicBezTo>
                  <a:cubicBezTo>
                    <a:pt x="21600" y="16754"/>
                    <a:pt x="21600" y="14472"/>
                    <a:pt x="21600" y="14297"/>
                  </a:cubicBezTo>
                  <a:cubicBezTo>
                    <a:pt x="21600" y="14121"/>
                    <a:pt x="21453" y="13932"/>
                    <a:pt x="21176" y="1428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096" tIns="38096" rIns="38096" bIns="38096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10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9091356" y="1771742"/>
            <a:ext cx="2035037" cy="2035037"/>
            <a:chOff x="9091520" y="1771650"/>
            <a:chExt cx="2035149" cy="2035149"/>
          </a:xfrm>
        </p:grpSpPr>
        <p:sp>
          <p:nvSpPr>
            <p:cNvPr id="4" name="Oval 3"/>
            <p:cNvSpPr/>
            <p:nvPr/>
          </p:nvSpPr>
          <p:spPr>
            <a:xfrm flipH="1">
              <a:off x="9091520" y="1771650"/>
              <a:ext cx="2035149" cy="2035149"/>
            </a:xfrm>
            <a:prstGeom prst="ellipse">
              <a:avLst/>
            </a:prstGeom>
            <a:noFill/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12" name="Freeform 5"/>
            <p:cNvSpPr>
              <a:spLocks noEditPoints="1"/>
            </p:cNvSpPr>
            <p:nvPr/>
          </p:nvSpPr>
          <p:spPr bwMode="auto">
            <a:xfrm>
              <a:off x="9538678" y="2614530"/>
              <a:ext cx="1278706" cy="450693"/>
            </a:xfrm>
            <a:custGeom>
              <a:avLst/>
              <a:gdLst>
                <a:gd name="T0" fmla="*/ 412 w 412"/>
                <a:gd name="T1" fmla="*/ 15 h 132"/>
                <a:gd name="T2" fmla="*/ 407 w 412"/>
                <a:gd name="T3" fmla="*/ 10 h 132"/>
                <a:gd name="T4" fmla="*/ 405 w 412"/>
                <a:gd name="T5" fmla="*/ 11 h 132"/>
                <a:gd name="T6" fmla="*/ 342 w 412"/>
                <a:gd name="T7" fmla="*/ 44 h 132"/>
                <a:gd name="T8" fmla="*/ 219 w 412"/>
                <a:gd name="T9" fmla="*/ 8 h 132"/>
                <a:gd name="T10" fmla="*/ 125 w 412"/>
                <a:gd name="T11" fmla="*/ 3 h 132"/>
                <a:gd name="T12" fmla="*/ 59 w 412"/>
                <a:gd name="T13" fmla="*/ 19 h 132"/>
                <a:gd name="T14" fmla="*/ 20 w 412"/>
                <a:gd name="T15" fmla="*/ 37 h 132"/>
                <a:gd name="T16" fmla="*/ 7 w 412"/>
                <a:gd name="T17" fmla="*/ 46 h 132"/>
                <a:gd name="T18" fmla="*/ 7 w 412"/>
                <a:gd name="T19" fmla="*/ 49 h 132"/>
                <a:gd name="T20" fmla="*/ 7 w 412"/>
                <a:gd name="T21" fmla="*/ 51 h 132"/>
                <a:gd name="T22" fmla="*/ 48 w 412"/>
                <a:gd name="T23" fmla="*/ 71 h 132"/>
                <a:gd name="T24" fmla="*/ 50 w 412"/>
                <a:gd name="T25" fmla="*/ 75 h 132"/>
                <a:gd name="T26" fmla="*/ 46 w 412"/>
                <a:gd name="T27" fmla="*/ 79 h 132"/>
                <a:gd name="T28" fmla="*/ 2 w 412"/>
                <a:gd name="T29" fmla="*/ 79 h 132"/>
                <a:gd name="T30" fmla="*/ 0 w 412"/>
                <a:gd name="T31" fmla="*/ 80 h 132"/>
                <a:gd name="T32" fmla="*/ 1 w 412"/>
                <a:gd name="T33" fmla="*/ 81 h 132"/>
                <a:gd name="T34" fmla="*/ 82 w 412"/>
                <a:gd name="T35" fmla="*/ 122 h 132"/>
                <a:gd name="T36" fmla="*/ 173 w 412"/>
                <a:gd name="T37" fmla="*/ 130 h 132"/>
                <a:gd name="T38" fmla="*/ 256 w 412"/>
                <a:gd name="T39" fmla="*/ 117 h 132"/>
                <a:gd name="T40" fmla="*/ 318 w 412"/>
                <a:gd name="T41" fmla="*/ 100 h 132"/>
                <a:gd name="T42" fmla="*/ 342 w 412"/>
                <a:gd name="T43" fmla="*/ 91 h 132"/>
                <a:gd name="T44" fmla="*/ 405 w 412"/>
                <a:gd name="T45" fmla="*/ 124 h 132"/>
                <a:gd name="T46" fmla="*/ 407 w 412"/>
                <a:gd name="T47" fmla="*/ 124 h 132"/>
                <a:gd name="T48" fmla="*/ 412 w 412"/>
                <a:gd name="T49" fmla="*/ 119 h 132"/>
                <a:gd name="T50" fmla="*/ 411 w 412"/>
                <a:gd name="T51" fmla="*/ 116 h 132"/>
                <a:gd name="T52" fmla="*/ 375 w 412"/>
                <a:gd name="T53" fmla="*/ 67 h 132"/>
                <a:gd name="T54" fmla="*/ 411 w 412"/>
                <a:gd name="T55" fmla="*/ 18 h 132"/>
                <a:gd name="T56" fmla="*/ 412 w 412"/>
                <a:gd name="T57" fmla="*/ 15 h 132"/>
                <a:gd name="T58" fmla="*/ 82 w 412"/>
                <a:gd name="T59" fmla="*/ 57 h 132"/>
                <a:gd name="T60" fmla="*/ 72 w 412"/>
                <a:gd name="T61" fmla="*/ 61 h 132"/>
                <a:gd name="T62" fmla="*/ 61 w 412"/>
                <a:gd name="T63" fmla="*/ 57 h 132"/>
                <a:gd name="T64" fmla="*/ 57 w 412"/>
                <a:gd name="T65" fmla="*/ 45 h 132"/>
                <a:gd name="T66" fmla="*/ 61 w 412"/>
                <a:gd name="T67" fmla="*/ 34 h 132"/>
                <a:gd name="T68" fmla="*/ 72 w 412"/>
                <a:gd name="T69" fmla="*/ 29 h 132"/>
                <a:gd name="T70" fmla="*/ 82 w 412"/>
                <a:gd name="T71" fmla="*/ 34 h 132"/>
                <a:gd name="T72" fmla="*/ 87 w 412"/>
                <a:gd name="T73" fmla="*/ 45 h 132"/>
                <a:gd name="T74" fmla="*/ 82 w 412"/>
                <a:gd name="T75" fmla="*/ 57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12" h="132">
                  <a:moveTo>
                    <a:pt x="412" y="15"/>
                  </a:moveTo>
                  <a:cubicBezTo>
                    <a:pt x="412" y="12"/>
                    <a:pt x="411" y="10"/>
                    <a:pt x="407" y="10"/>
                  </a:cubicBezTo>
                  <a:cubicBezTo>
                    <a:pt x="406" y="10"/>
                    <a:pt x="406" y="10"/>
                    <a:pt x="405" y="11"/>
                  </a:cubicBezTo>
                  <a:cubicBezTo>
                    <a:pt x="342" y="44"/>
                    <a:pt x="342" y="44"/>
                    <a:pt x="342" y="44"/>
                  </a:cubicBezTo>
                  <a:cubicBezTo>
                    <a:pt x="299" y="26"/>
                    <a:pt x="258" y="14"/>
                    <a:pt x="219" y="8"/>
                  </a:cubicBezTo>
                  <a:cubicBezTo>
                    <a:pt x="180" y="2"/>
                    <a:pt x="148" y="0"/>
                    <a:pt x="125" y="3"/>
                  </a:cubicBezTo>
                  <a:cubicBezTo>
                    <a:pt x="101" y="5"/>
                    <a:pt x="79" y="11"/>
                    <a:pt x="59" y="19"/>
                  </a:cubicBezTo>
                  <a:cubicBezTo>
                    <a:pt x="39" y="26"/>
                    <a:pt x="26" y="32"/>
                    <a:pt x="20" y="37"/>
                  </a:cubicBezTo>
                  <a:cubicBezTo>
                    <a:pt x="15" y="41"/>
                    <a:pt x="10" y="44"/>
                    <a:pt x="7" y="46"/>
                  </a:cubicBezTo>
                  <a:cubicBezTo>
                    <a:pt x="7" y="47"/>
                    <a:pt x="7" y="48"/>
                    <a:pt x="7" y="49"/>
                  </a:cubicBezTo>
                  <a:cubicBezTo>
                    <a:pt x="7" y="49"/>
                    <a:pt x="7" y="50"/>
                    <a:pt x="7" y="5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9" y="72"/>
                    <a:pt x="50" y="73"/>
                    <a:pt x="50" y="75"/>
                  </a:cubicBezTo>
                  <a:cubicBezTo>
                    <a:pt x="50" y="78"/>
                    <a:pt x="48" y="79"/>
                    <a:pt x="46" y="79"/>
                  </a:cubicBezTo>
                  <a:cubicBezTo>
                    <a:pt x="2" y="79"/>
                    <a:pt x="2" y="79"/>
                    <a:pt x="2" y="79"/>
                  </a:cubicBezTo>
                  <a:cubicBezTo>
                    <a:pt x="1" y="79"/>
                    <a:pt x="0" y="79"/>
                    <a:pt x="0" y="80"/>
                  </a:cubicBezTo>
                  <a:cubicBezTo>
                    <a:pt x="0" y="81"/>
                    <a:pt x="1" y="81"/>
                    <a:pt x="1" y="81"/>
                  </a:cubicBezTo>
                  <a:cubicBezTo>
                    <a:pt x="24" y="101"/>
                    <a:pt x="51" y="114"/>
                    <a:pt x="82" y="122"/>
                  </a:cubicBezTo>
                  <a:cubicBezTo>
                    <a:pt x="114" y="129"/>
                    <a:pt x="144" y="132"/>
                    <a:pt x="173" y="130"/>
                  </a:cubicBezTo>
                  <a:cubicBezTo>
                    <a:pt x="203" y="127"/>
                    <a:pt x="230" y="123"/>
                    <a:pt x="256" y="117"/>
                  </a:cubicBezTo>
                  <a:cubicBezTo>
                    <a:pt x="282" y="111"/>
                    <a:pt x="303" y="106"/>
                    <a:pt x="318" y="100"/>
                  </a:cubicBezTo>
                  <a:cubicBezTo>
                    <a:pt x="334" y="95"/>
                    <a:pt x="342" y="92"/>
                    <a:pt x="342" y="91"/>
                  </a:cubicBezTo>
                  <a:cubicBezTo>
                    <a:pt x="405" y="124"/>
                    <a:pt x="405" y="124"/>
                    <a:pt x="405" y="124"/>
                  </a:cubicBezTo>
                  <a:cubicBezTo>
                    <a:pt x="407" y="124"/>
                    <a:pt x="407" y="124"/>
                    <a:pt x="407" y="124"/>
                  </a:cubicBezTo>
                  <a:cubicBezTo>
                    <a:pt x="411" y="124"/>
                    <a:pt x="412" y="123"/>
                    <a:pt x="412" y="119"/>
                  </a:cubicBezTo>
                  <a:cubicBezTo>
                    <a:pt x="412" y="118"/>
                    <a:pt x="412" y="118"/>
                    <a:pt x="411" y="116"/>
                  </a:cubicBezTo>
                  <a:cubicBezTo>
                    <a:pt x="375" y="67"/>
                    <a:pt x="375" y="67"/>
                    <a:pt x="375" y="67"/>
                  </a:cubicBezTo>
                  <a:cubicBezTo>
                    <a:pt x="411" y="18"/>
                    <a:pt x="411" y="18"/>
                    <a:pt x="411" y="18"/>
                  </a:cubicBezTo>
                  <a:cubicBezTo>
                    <a:pt x="412" y="17"/>
                    <a:pt x="412" y="16"/>
                    <a:pt x="412" y="15"/>
                  </a:cubicBezTo>
                  <a:close/>
                  <a:moveTo>
                    <a:pt x="82" y="57"/>
                  </a:moveTo>
                  <a:cubicBezTo>
                    <a:pt x="79" y="60"/>
                    <a:pt x="76" y="61"/>
                    <a:pt x="72" y="61"/>
                  </a:cubicBezTo>
                  <a:cubicBezTo>
                    <a:pt x="68" y="61"/>
                    <a:pt x="64" y="60"/>
                    <a:pt x="61" y="57"/>
                  </a:cubicBezTo>
                  <a:cubicBezTo>
                    <a:pt x="58" y="54"/>
                    <a:pt x="57" y="50"/>
                    <a:pt x="57" y="45"/>
                  </a:cubicBezTo>
                  <a:cubicBezTo>
                    <a:pt x="57" y="41"/>
                    <a:pt x="58" y="37"/>
                    <a:pt x="61" y="34"/>
                  </a:cubicBezTo>
                  <a:cubicBezTo>
                    <a:pt x="64" y="31"/>
                    <a:pt x="68" y="29"/>
                    <a:pt x="72" y="29"/>
                  </a:cubicBezTo>
                  <a:cubicBezTo>
                    <a:pt x="76" y="29"/>
                    <a:pt x="79" y="31"/>
                    <a:pt x="82" y="34"/>
                  </a:cubicBezTo>
                  <a:cubicBezTo>
                    <a:pt x="85" y="37"/>
                    <a:pt x="87" y="41"/>
                    <a:pt x="87" y="45"/>
                  </a:cubicBezTo>
                  <a:cubicBezTo>
                    <a:pt x="87" y="50"/>
                    <a:pt x="85" y="54"/>
                    <a:pt x="82" y="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33" tIns="45716" rIns="91433" bIns="45716" numCol="1" anchor="t" anchorCtr="0" compatLnSpc="1"/>
            <a:lstStyle/>
            <a:p>
              <a:endParaRPr lang="en-US" sz="1707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049851" y="3162266"/>
            <a:ext cx="652380" cy="652380"/>
            <a:chOff x="1049573" y="3162249"/>
            <a:chExt cx="652416" cy="652416"/>
          </a:xfrm>
        </p:grpSpPr>
        <p:sp>
          <p:nvSpPr>
            <p:cNvPr id="21" name="Oval 20"/>
            <p:cNvSpPr/>
            <p:nvPr/>
          </p:nvSpPr>
          <p:spPr>
            <a:xfrm flipH="1">
              <a:off x="1049573" y="3162249"/>
              <a:ext cx="652416" cy="652416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2" name="Text Box 7"/>
            <p:cNvSpPr txBox="1">
              <a:spLocks noChangeArrowheads="1"/>
            </p:cNvSpPr>
            <p:nvPr/>
          </p:nvSpPr>
          <p:spPr bwMode="auto">
            <a:xfrm flipH="1">
              <a:off x="1159401" y="3298885"/>
              <a:ext cx="394097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01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83911" y="3162266"/>
            <a:ext cx="652380" cy="652380"/>
            <a:chOff x="3683778" y="3162249"/>
            <a:chExt cx="652416" cy="652416"/>
          </a:xfrm>
        </p:grpSpPr>
        <p:sp>
          <p:nvSpPr>
            <p:cNvPr id="26" name="Oval 25"/>
            <p:cNvSpPr/>
            <p:nvPr/>
          </p:nvSpPr>
          <p:spPr>
            <a:xfrm flipH="1">
              <a:off x="3683778" y="3162249"/>
              <a:ext cx="652416" cy="652416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7" name="Text Box 7"/>
            <p:cNvSpPr txBox="1">
              <a:spLocks noChangeArrowheads="1"/>
            </p:cNvSpPr>
            <p:nvPr/>
          </p:nvSpPr>
          <p:spPr bwMode="auto">
            <a:xfrm flipH="1">
              <a:off x="3785993" y="3298885"/>
              <a:ext cx="394097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02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325202" y="3162266"/>
            <a:ext cx="652380" cy="652380"/>
            <a:chOff x="6325213" y="3162249"/>
            <a:chExt cx="652416" cy="652416"/>
          </a:xfrm>
        </p:grpSpPr>
        <p:sp>
          <p:nvSpPr>
            <p:cNvPr id="13" name="Oval 12"/>
            <p:cNvSpPr/>
            <p:nvPr/>
          </p:nvSpPr>
          <p:spPr>
            <a:xfrm flipH="1">
              <a:off x="6325213" y="3162249"/>
              <a:ext cx="652416" cy="652416"/>
            </a:xfrm>
            <a:prstGeom prst="ellipse">
              <a:avLst/>
            </a:prstGeom>
            <a:solidFill>
              <a:schemeClr val="accent3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4" name="Text Box 7"/>
            <p:cNvSpPr txBox="1">
              <a:spLocks noChangeArrowheads="1"/>
            </p:cNvSpPr>
            <p:nvPr/>
          </p:nvSpPr>
          <p:spPr bwMode="auto">
            <a:xfrm flipH="1">
              <a:off x="6427428" y="3298885"/>
              <a:ext cx="394097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03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8949474" y="3162266"/>
            <a:ext cx="652380" cy="652380"/>
            <a:chOff x="8949629" y="3162249"/>
            <a:chExt cx="652416" cy="652416"/>
          </a:xfrm>
        </p:grpSpPr>
        <p:sp>
          <p:nvSpPr>
            <p:cNvPr id="6" name="Oval 5"/>
            <p:cNvSpPr/>
            <p:nvPr/>
          </p:nvSpPr>
          <p:spPr>
            <a:xfrm flipH="1">
              <a:off x="8949629" y="3162249"/>
              <a:ext cx="652416" cy="652416"/>
            </a:xfrm>
            <a:prstGeom prst="ellipse">
              <a:avLst/>
            </a:prstGeom>
            <a:solidFill>
              <a:schemeClr val="accent4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 flipH="1">
              <a:off x="9051840" y="3298885"/>
              <a:ext cx="394097" cy="43090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none" lIns="60956" tIns="30477" rIns="60956" bIns="30477">
              <a:spAutoFit/>
            </a:bodyPr>
            <a:lstStyle/>
            <a:p>
              <a:pPr algn="ctr" defTabSz="2039569"/>
              <a:r>
                <a:rPr lang="en-CA" sz="2400" spc="-281">
                  <a:solidFill>
                    <a:schemeClr val="bg1"/>
                  </a:solidFill>
                  <a:latin typeface="Arial"/>
                  <a:ea typeface="微软雅黑"/>
                  <a:cs typeface="+mn-ea"/>
                  <a:sym typeface="Arial"/>
                </a:rPr>
                <a:t>04</a:t>
              </a:r>
            </a:p>
          </p:txBody>
        </p:sp>
      </p:grpSp>
      <p:sp>
        <p:nvSpPr>
          <p:cNvPr id="115" name="Rectangle 29">
            <a:extLst>
              <a:ext uri="{FF2B5EF4-FFF2-40B4-BE49-F238E27FC236}">
                <a16:creationId xmlns:a16="http://schemas.microsoft.com/office/drawing/2014/main" id="{6A6F0006-B869-467D-BF63-1F3CA538DE6B}"/>
              </a:ext>
            </a:extLst>
          </p:cNvPr>
          <p:cNvSpPr/>
          <p:nvPr/>
        </p:nvSpPr>
        <p:spPr>
          <a:xfrm>
            <a:off x="843542" y="4497754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116" name="Rectangle 30">
            <a:extLst>
              <a:ext uri="{FF2B5EF4-FFF2-40B4-BE49-F238E27FC236}">
                <a16:creationId xmlns:a16="http://schemas.microsoft.com/office/drawing/2014/main" id="{7634CDFD-9720-4431-8431-AAA9BF1A358E}"/>
              </a:ext>
            </a:extLst>
          </p:cNvPr>
          <p:cNvSpPr/>
          <p:nvPr/>
        </p:nvSpPr>
        <p:spPr>
          <a:xfrm>
            <a:off x="843542" y="4743899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7" name="Rectangle 29">
            <a:extLst>
              <a:ext uri="{FF2B5EF4-FFF2-40B4-BE49-F238E27FC236}">
                <a16:creationId xmlns:a16="http://schemas.microsoft.com/office/drawing/2014/main" id="{BEC45D67-5D9B-48C7-AB3A-8F180A2A25D3}"/>
              </a:ext>
            </a:extLst>
          </p:cNvPr>
          <p:cNvSpPr/>
          <p:nvPr/>
        </p:nvSpPr>
        <p:spPr>
          <a:xfrm>
            <a:off x="3607409" y="4505621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118" name="Rectangle 30">
            <a:extLst>
              <a:ext uri="{FF2B5EF4-FFF2-40B4-BE49-F238E27FC236}">
                <a16:creationId xmlns:a16="http://schemas.microsoft.com/office/drawing/2014/main" id="{CDF8D8F4-7F37-4932-B628-1E5001EBE086}"/>
              </a:ext>
            </a:extLst>
          </p:cNvPr>
          <p:cNvSpPr/>
          <p:nvPr/>
        </p:nvSpPr>
        <p:spPr>
          <a:xfrm>
            <a:off x="3607409" y="4751766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19" name="Rectangle 29">
            <a:extLst>
              <a:ext uri="{FF2B5EF4-FFF2-40B4-BE49-F238E27FC236}">
                <a16:creationId xmlns:a16="http://schemas.microsoft.com/office/drawing/2014/main" id="{0F2F037F-ED37-4462-A763-F011A753AF91}"/>
              </a:ext>
            </a:extLst>
          </p:cNvPr>
          <p:cNvSpPr/>
          <p:nvPr/>
        </p:nvSpPr>
        <p:spPr>
          <a:xfrm>
            <a:off x="6325202" y="4496691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120" name="Rectangle 30">
            <a:extLst>
              <a:ext uri="{FF2B5EF4-FFF2-40B4-BE49-F238E27FC236}">
                <a16:creationId xmlns:a16="http://schemas.microsoft.com/office/drawing/2014/main" id="{CBB6C846-F4F0-411C-8277-0CE90390A135}"/>
              </a:ext>
            </a:extLst>
          </p:cNvPr>
          <p:cNvSpPr/>
          <p:nvPr/>
        </p:nvSpPr>
        <p:spPr>
          <a:xfrm>
            <a:off x="6325202" y="4742836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121" name="Rectangle 29">
            <a:extLst>
              <a:ext uri="{FF2B5EF4-FFF2-40B4-BE49-F238E27FC236}">
                <a16:creationId xmlns:a16="http://schemas.microsoft.com/office/drawing/2014/main" id="{AB162B3A-EACC-4755-97C7-8E1F5A2BF3A8}"/>
              </a:ext>
            </a:extLst>
          </p:cNvPr>
          <p:cNvSpPr/>
          <p:nvPr/>
        </p:nvSpPr>
        <p:spPr>
          <a:xfrm>
            <a:off x="8949474" y="4486443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122" name="Rectangle 30">
            <a:extLst>
              <a:ext uri="{FF2B5EF4-FFF2-40B4-BE49-F238E27FC236}">
                <a16:creationId xmlns:a16="http://schemas.microsoft.com/office/drawing/2014/main" id="{CADDF45D-B4E5-45F2-AF9E-0871A12AECF1}"/>
              </a:ext>
            </a:extLst>
          </p:cNvPr>
          <p:cNvSpPr/>
          <p:nvPr/>
        </p:nvSpPr>
        <p:spPr>
          <a:xfrm>
            <a:off x="8949474" y="4732588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7875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">
            <a:extLst>
              <a:ext uri="{FF2B5EF4-FFF2-40B4-BE49-F238E27FC236}">
                <a16:creationId xmlns:a16="http://schemas.microsoft.com/office/drawing/2014/main" id="{40611934-3C88-4D49-8583-46F30F32C233}"/>
              </a:ext>
            </a:extLst>
          </p:cNvPr>
          <p:cNvSpPr txBox="1"/>
          <p:nvPr/>
        </p:nvSpPr>
        <p:spPr>
          <a:xfrm>
            <a:off x="685538" y="1016586"/>
            <a:ext cx="33896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  <a:r>
              <a:rPr lang="en-US" altLang="zh-CN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DIRECTORY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9" name="TextBox 133">
            <a:extLst>
              <a:ext uri="{FF2B5EF4-FFF2-40B4-BE49-F238E27FC236}">
                <a16:creationId xmlns:a16="http://schemas.microsoft.com/office/drawing/2014/main" id="{2366211B-7BD5-42B4-AAD5-B9D0AFF0090D}"/>
              </a:ext>
            </a:extLst>
          </p:cNvPr>
          <p:cNvSpPr txBox="1"/>
          <p:nvPr/>
        </p:nvSpPr>
        <p:spPr>
          <a:xfrm>
            <a:off x="2827069" y="6101377"/>
            <a:ext cx="6415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200" b="1" dirty="0">
                <a:solidFill>
                  <a:schemeClr val="bg1"/>
                </a:solidFill>
                <a:latin typeface="+mj-lt"/>
              </a:rPr>
              <a:t>Honest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06C485A7-D210-4546-9B92-E0215A2DB41C}"/>
              </a:ext>
            </a:extLst>
          </p:cNvPr>
          <p:cNvGrpSpPr/>
          <p:nvPr/>
        </p:nvGrpSpPr>
        <p:grpSpPr>
          <a:xfrm>
            <a:off x="535940" y="1508845"/>
            <a:ext cx="10676589" cy="4023949"/>
            <a:chOff x="-8806" y="3934124"/>
            <a:chExt cx="22105839" cy="8331572"/>
          </a:xfrm>
        </p:grpSpPr>
        <p:sp>
          <p:nvSpPr>
            <p:cNvPr id="51" name="Shape 561">
              <a:extLst>
                <a:ext uri="{FF2B5EF4-FFF2-40B4-BE49-F238E27FC236}">
                  <a16:creationId xmlns:a16="http://schemas.microsoft.com/office/drawing/2014/main" id="{B241709D-2EFE-49D5-8E6E-0D686516235B}"/>
                </a:ext>
              </a:extLst>
            </p:cNvPr>
            <p:cNvSpPr/>
            <p:nvPr/>
          </p:nvSpPr>
          <p:spPr>
            <a:xfrm>
              <a:off x="-8806" y="5098469"/>
              <a:ext cx="19583952" cy="716722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99534"/>
                  </a:moveTo>
                  <a:cubicBezTo>
                    <a:pt x="17821" y="120000"/>
                    <a:pt x="19688" y="62325"/>
                    <a:pt x="28005" y="62790"/>
                  </a:cubicBezTo>
                  <a:cubicBezTo>
                    <a:pt x="36322" y="63255"/>
                    <a:pt x="41414" y="85581"/>
                    <a:pt x="52277" y="83720"/>
                  </a:cubicBezTo>
                  <a:cubicBezTo>
                    <a:pt x="63140" y="81860"/>
                    <a:pt x="63988" y="40930"/>
                    <a:pt x="75190" y="37209"/>
                  </a:cubicBezTo>
                  <a:cubicBezTo>
                    <a:pt x="86393" y="33488"/>
                    <a:pt x="87538" y="57093"/>
                    <a:pt x="98231" y="55697"/>
                  </a:cubicBezTo>
                  <a:cubicBezTo>
                    <a:pt x="108925" y="54302"/>
                    <a:pt x="109137" y="9767"/>
                    <a:pt x="120000" y="0"/>
                  </a:cubicBezTo>
                </a:path>
              </a:pathLst>
            </a:custGeom>
            <a:noFill/>
            <a:ln w="15875" cap="flat" cmpd="sng">
              <a:solidFill>
                <a:srgbClr val="BFBFBF"/>
              </a:solidFill>
              <a:prstDash val="dash"/>
              <a:miter/>
              <a:headEnd type="none" w="med" len="med"/>
              <a:tailEnd type="none" w="med" len="med"/>
            </a:ln>
          </p:spPr>
          <p:txBody>
            <a:bodyPr lIns="182825" tIns="91400" rIns="182825" bIns="914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2" name="Shape 562">
              <a:extLst>
                <a:ext uri="{FF2B5EF4-FFF2-40B4-BE49-F238E27FC236}">
                  <a16:creationId xmlns:a16="http://schemas.microsoft.com/office/drawing/2014/main" id="{9B8321FA-3E5B-4EFB-9D7A-0DD9B5DB6D4A}"/>
                </a:ext>
              </a:extLst>
            </p:cNvPr>
            <p:cNvSpPr/>
            <p:nvPr/>
          </p:nvSpPr>
          <p:spPr>
            <a:xfrm>
              <a:off x="7475140" y="9129746"/>
              <a:ext cx="1991413" cy="19864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182825" tIns="91400" rIns="182825" bIns="914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r>
                <a:rPr lang="en-US" altLang="zh-CN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" name="Shape 563">
              <a:extLst>
                <a:ext uri="{FF2B5EF4-FFF2-40B4-BE49-F238E27FC236}">
                  <a16:creationId xmlns:a16="http://schemas.microsoft.com/office/drawing/2014/main" id="{DF6C4194-4EEC-48E9-AD29-25F307D21E54}"/>
                </a:ext>
              </a:extLst>
            </p:cNvPr>
            <p:cNvSpPr/>
            <p:nvPr/>
          </p:nvSpPr>
          <p:spPr>
            <a:xfrm>
              <a:off x="11270297" y="6418546"/>
              <a:ext cx="1991413" cy="19864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182825" tIns="91400" rIns="182825" bIns="914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r>
                <a:rPr lang="en-US" altLang="zh-CN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" name="Shape 564">
              <a:extLst>
                <a:ext uri="{FF2B5EF4-FFF2-40B4-BE49-F238E27FC236}">
                  <a16:creationId xmlns:a16="http://schemas.microsoft.com/office/drawing/2014/main" id="{00306766-0104-406F-BAB7-E785D44C0694}"/>
                </a:ext>
              </a:extLst>
            </p:cNvPr>
            <p:cNvSpPr/>
            <p:nvPr/>
          </p:nvSpPr>
          <p:spPr>
            <a:xfrm>
              <a:off x="15065456" y="7470979"/>
              <a:ext cx="1991413" cy="19864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182825" tIns="91400" rIns="182825" bIns="914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r>
                <a:rPr lang="en-US" altLang="zh-CN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" name="Shape 565">
              <a:extLst>
                <a:ext uri="{FF2B5EF4-FFF2-40B4-BE49-F238E27FC236}">
                  <a16:creationId xmlns:a16="http://schemas.microsoft.com/office/drawing/2014/main" id="{0F928F93-7BAC-44BA-B9FC-06B9F2820E98}"/>
                </a:ext>
              </a:extLst>
            </p:cNvPr>
            <p:cNvSpPr/>
            <p:nvPr/>
          </p:nvSpPr>
          <p:spPr>
            <a:xfrm>
              <a:off x="3679982" y="7887128"/>
              <a:ext cx="1991413" cy="19864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182825" tIns="91400" rIns="182825" bIns="914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r>
                <a:rPr lang="en-US" altLang="zh-CN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sz="20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56" name="Shape 566">
              <a:extLst>
                <a:ext uri="{FF2B5EF4-FFF2-40B4-BE49-F238E27FC236}">
                  <a16:creationId xmlns:a16="http://schemas.microsoft.com/office/drawing/2014/main" id="{045845F3-7A95-4D08-B4A8-D11E363CFBDE}"/>
                </a:ext>
              </a:extLst>
            </p:cNvPr>
            <p:cNvGrpSpPr/>
            <p:nvPr/>
          </p:nvGrpSpPr>
          <p:grpSpPr>
            <a:xfrm>
              <a:off x="19464338" y="3934124"/>
              <a:ext cx="2632695" cy="1580015"/>
              <a:chOff x="10452100" y="1779589"/>
              <a:chExt cx="365125" cy="219075"/>
            </a:xfrm>
          </p:grpSpPr>
          <p:sp>
            <p:nvSpPr>
              <p:cNvPr id="61" name="Shape 567">
                <a:extLst>
                  <a:ext uri="{FF2B5EF4-FFF2-40B4-BE49-F238E27FC236}">
                    <a16:creationId xmlns:a16="http://schemas.microsoft.com/office/drawing/2014/main" id="{26A5C101-922E-4A6B-B0F1-36B7A6766CB5}"/>
                  </a:ext>
                </a:extLst>
              </p:cNvPr>
              <p:cNvSpPr/>
              <p:nvPr/>
            </p:nvSpPr>
            <p:spPr>
              <a:xfrm>
                <a:off x="10550525" y="1900239"/>
                <a:ext cx="112713" cy="98425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5806"/>
                    </a:moveTo>
                    <a:lnTo>
                      <a:pt x="0" y="120000"/>
                    </a:lnTo>
                    <a:lnTo>
                      <a:pt x="23661" y="0"/>
                    </a:lnTo>
                    <a:lnTo>
                      <a:pt x="120000" y="5806"/>
                    </a:lnTo>
                    <a:close/>
                  </a:path>
                </a:pathLst>
              </a:custGeom>
              <a:solidFill>
                <a:srgbClr val="A5A5A5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2" name="Shape 568">
                <a:extLst>
                  <a:ext uri="{FF2B5EF4-FFF2-40B4-BE49-F238E27FC236}">
                    <a16:creationId xmlns:a16="http://schemas.microsoft.com/office/drawing/2014/main" id="{C533CD55-3509-48D8-85E2-56503F360DB0}"/>
                  </a:ext>
                </a:extLst>
              </p:cNvPr>
              <p:cNvSpPr/>
              <p:nvPr/>
            </p:nvSpPr>
            <p:spPr>
              <a:xfrm>
                <a:off x="10452100" y="1779589"/>
                <a:ext cx="365125" cy="188913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0"/>
                    </a:moveTo>
                    <a:lnTo>
                      <a:pt x="0" y="26218"/>
                    </a:lnTo>
                    <a:lnTo>
                      <a:pt x="73043" y="120000"/>
                    </a:lnTo>
                    <a:lnTo>
                      <a:pt x="120000" y="0"/>
                    </a:ln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63" name="Shape 569">
                <a:extLst>
                  <a:ext uri="{FF2B5EF4-FFF2-40B4-BE49-F238E27FC236}">
                    <a16:creationId xmlns:a16="http://schemas.microsoft.com/office/drawing/2014/main" id="{6539010A-766F-447C-ACA7-B2E609744B3D}"/>
                  </a:ext>
                </a:extLst>
              </p:cNvPr>
              <p:cNvSpPr/>
              <p:nvPr/>
            </p:nvSpPr>
            <p:spPr>
              <a:xfrm>
                <a:off x="10531475" y="1792289"/>
                <a:ext cx="258763" cy="206374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20000" y="0"/>
                    </a:moveTo>
                    <a:lnTo>
                      <a:pt x="0" y="48000"/>
                    </a:lnTo>
                    <a:lnTo>
                      <a:pt x="8834" y="120000"/>
                    </a:lnTo>
                    <a:lnTo>
                      <a:pt x="19141" y="62769"/>
                    </a:lnTo>
                    <a:lnTo>
                      <a:pt x="120000" y="0"/>
                    </a:ln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72" name="文本框 7">
            <a:extLst>
              <a:ext uri="{FF2B5EF4-FFF2-40B4-BE49-F238E27FC236}">
                <a16:creationId xmlns:a16="http://schemas.microsoft.com/office/drawing/2014/main" id="{66B45CD5-ECA0-4E87-92A1-725648754CD8}"/>
              </a:ext>
            </a:extLst>
          </p:cNvPr>
          <p:cNvSpPr txBox="1"/>
          <p:nvPr/>
        </p:nvSpPr>
        <p:spPr>
          <a:xfrm>
            <a:off x="1936672" y="4748889"/>
            <a:ext cx="1723531" cy="400099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rPr>
              <a:t>年度工作总结</a:t>
            </a:r>
          </a:p>
        </p:txBody>
      </p:sp>
      <p:sp>
        <p:nvSpPr>
          <p:cNvPr id="73" name="文本框 7">
            <a:extLst>
              <a:ext uri="{FF2B5EF4-FFF2-40B4-BE49-F238E27FC236}">
                <a16:creationId xmlns:a16="http://schemas.microsoft.com/office/drawing/2014/main" id="{A70B20C0-996D-4EEB-97B0-000875BF350E}"/>
              </a:ext>
            </a:extLst>
          </p:cNvPr>
          <p:cNvSpPr txBox="1"/>
          <p:nvPr/>
        </p:nvSpPr>
        <p:spPr>
          <a:xfrm>
            <a:off x="3769643" y="3468129"/>
            <a:ext cx="1723531" cy="400099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rPr>
              <a:t>工作完成情况</a:t>
            </a:r>
          </a:p>
        </p:txBody>
      </p:sp>
      <p:sp>
        <p:nvSpPr>
          <p:cNvPr id="74" name="文本框 7">
            <a:extLst>
              <a:ext uri="{FF2B5EF4-FFF2-40B4-BE49-F238E27FC236}">
                <a16:creationId xmlns:a16="http://schemas.microsoft.com/office/drawing/2014/main" id="{E70FD904-6F41-424A-A99C-D8F3645031B6}"/>
              </a:ext>
            </a:extLst>
          </p:cNvPr>
          <p:cNvSpPr txBox="1"/>
          <p:nvPr/>
        </p:nvSpPr>
        <p:spPr>
          <a:xfrm>
            <a:off x="5602518" y="3898273"/>
            <a:ext cx="1723531" cy="400099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rPr>
              <a:t>成功项目展示</a:t>
            </a:r>
          </a:p>
        </p:txBody>
      </p:sp>
      <p:sp>
        <p:nvSpPr>
          <p:cNvPr id="75" name="文本框 7">
            <a:extLst>
              <a:ext uri="{FF2B5EF4-FFF2-40B4-BE49-F238E27FC236}">
                <a16:creationId xmlns:a16="http://schemas.microsoft.com/office/drawing/2014/main" id="{FCB3FB74-7483-4EA5-A68B-C55198B4BBC8}"/>
              </a:ext>
            </a:extLst>
          </p:cNvPr>
          <p:cNvSpPr txBox="1"/>
          <p:nvPr/>
        </p:nvSpPr>
        <p:spPr>
          <a:xfrm>
            <a:off x="7430410" y="2687788"/>
            <a:ext cx="1723531" cy="400099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微软雅黑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342555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72" grpId="0"/>
      <p:bldP spid="73" grpId="0"/>
      <p:bldP spid="74" grpId="0"/>
      <p:bldP spid="7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/>
          <p:cNvGrpSpPr/>
          <p:nvPr/>
        </p:nvGrpSpPr>
        <p:grpSpPr>
          <a:xfrm>
            <a:off x="4175787" y="2251327"/>
            <a:ext cx="3758995" cy="2420448"/>
            <a:chOff x="4368418" y="2523549"/>
            <a:chExt cx="3626941" cy="2335418"/>
          </a:xfrm>
        </p:grpSpPr>
        <p:sp>
          <p:nvSpPr>
            <p:cNvPr id="7" name="Freeform 69"/>
            <p:cNvSpPr/>
            <p:nvPr/>
          </p:nvSpPr>
          <p:spPr bwMode="auto">
            <a:xfrm rot="5400000">
              <a:off x="4570041" y="3489636"/>
              <a:ext cx="1059798" cy="404382"/>
            </a:xfrm>
            <a:custGeom>
              <a:avLst/>
              <a:gdLst>
                <a:gd name="T0" fmla="*/ 465 w 933"/>
                <a:gd name="T1" fmla="*/ 356 h 356"/>
                <a:gd name="T2" fmla="*/ 0 w 933"/>
                <a:gd name="T3" fmla="*/ 178 h 356"/>
                <a:gd name="T4" fmla="*/ 465 w 933"/>
                <a:gd name="T5" fmla="*/ 0 h 356"/>
                <a:gd name="T6" fmla="*/ 933 w 933"/>
                <a:gd name="T7" fmla="*/ 178 h 356"/>
                <a:gd name="T8" fmla="*/ 465 w 933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6">
                  <a:moveTo>
                    <a:pt x="465" y="356"/>
                  </a:moveTo>
                  <a:lnTo>
                    <a:pt x="0" y="178"/>
                  </a:lnTo>
                  <a:lnTo>
                    <a:pt x="465" y="0"/>
                  </a:lnTo>
                  <a:lnTo>
                    <a:pt x="933" y="178"/>
                  </a:lnTo>
                  <a:lnTo>
                    <a:pt x="465" y="35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8" name="Freeform 70"/>
            <p:cNvSpPr/>
            <p:nvPr/>
          </p:nvSpPr>
          <p:spPr bwMode="auto">
            <a:xfrm rot="5400000">
              <a:off x="4470082" y="3060265"/>
              <a:ext cx="528195" cy="731522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9" name="Freeform 71"/>
            <p:cNvSpPr/>
            <p:nvPr/>
          </p:nvSpPr>
          <p:spPr bwMode="auto">
            <a:xfrm rot="5400000">
              <a:off x="4468378" y="3590164"/>
              <a:ext cx="531603" cy="731522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0" name="Freeform 72"/>
            <p:cNvSpPr/>
            <p:nvPr/>
          </p:nvSpPr>
          <p:spPr bwMode="auto">
            <a:xfrm rot="5400000">
              <a:off x="4931827" y="3564038"/>
              <a:ext cx="1697039" cy="254442"/>
            </a:xfrm>
            <a:custGeom>
              <a:avLst/>
              <a:gdLst>
                <a:gd name="T0" fmla="*/ 746 w 1494"/>
                <a:gd name="T1" fmla="*/ 224 h 224"/>
                <a:gd name="T2" fmla="*/ 0 w 1494"/>
                <a:gd name="T3" fmla="*/ 112 h 224"/>
                <a:gd name="T4" fmla="*/ 746 w 1494"/>
                <a:gd name="T5" fmla="*/ 0 h 224"/>
                <a:gd name="T6" fmla="*/ 1494 w 1494"/>
                <a:gd name="T7" fmla="*/ 112 h 224"/>
                <a:gd name="T8" fmla="*/ 746 w 149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224"/>
                  </a:moveTo>
                  <a:lnTo>
                    <a:pt x="0" y="112"/>
                  </a:lnTo>
                  <a:lnTo>
                    <a:pt x="746" y="0"/>
                  </a:lnTo>
                  <a:lnTo>
                    <a:pt x="1494" y="112"/>
                  </a:lnTo>
                  <a:lnTo>
                    <a:pt x="746" y="22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2" name="Freeform 73"/>
            <p:cNvSpPr/>
            <p:nvPr/>
          </p:nvSpPr>
          <p:spPr bwMode="auto">
            <a:xfrm rot="5400000">
              <a:off x="5005661" y="2915437"/>
              <a:ext cx="847384" cy="701988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3" name="Freeform 74"/>
            <p:cNvSpPr/>
            <p:nvPr/>
          </p:nvSpPr>
          <p:spPr bwMode="auto">
            <a:xfrm rot="5400000">
              <a:off x="5004524" y="3763957"/>
              <a:ext cx="849656" cy="701988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4" name="Freeform 75"/>
            <p:cNvSpPr/>
            <p:nvPr/>
          </p:nvSpPr>
          <p:spPr bwMode="auto">
            <a:xfrm rot="5400000">
              <a:off x="6733368" y="3490203"/>
              <a:ext cx="1059798" cy="403246"/>
            </a:xfrm>
            <a:custGeom>
              <a:avLst/>
              <a:gdLst>
                <a:gd name="T0" fmla="*/ 465 w 933"/>
                <a:gd name="T1" fmla="*/ 0 h 355"/>
                <a:gd name="T2" fmla="*/ 0 w 933"/>
                <a:gd name="T3" fmla="*/ 177 h 355"/>
                <a:gd name="T4" fmla="*/ 465 w 933"/>
                <a:gd name="T5" fmla="*/ 355 h 355"/>
                <a:gd name="T6" fmla="*/ 933 w 933"/>
                <a:gd name="T7" fmla="*/ 177 h 355"/>
                <a:gd name="T8" fmla="*/ 465 w 93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5">
                  <a:moveTo>
                    <a:pt x="465" y="0"/>
                  </a:moveTo>
                  <a:lnTo>
                    <a:pt x="0" y="177"/>
                  </a:lnTo>
                  <a:lnTo>
                    <a:pt x="465" y="355"/>
                  </a:lnTo>
                  <a:lnTo>
                    <a:pt x="933" y="17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5" name="Freeform 76"/>
            <p:cNvSpPr/>
            <p:nvPr/>
          </p:nvSpPr>
          <p:spPr bwMode="auto">
            <a:xfrm rot="5400000">
              <a:off x="7365499" y="3060265"/>
              <a:ext cx="528195" cy="731522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6" name="Freeform 77"/>
            <p:cNvSpPr/>
            <p:nvPr/>
          </p:nvSpPr>
          <p:spPr bwMode="auto">
            <a:xfrm rot="5400000">
              <a:off x="7363796" y="3590164"/>
              <a:ext cx="531603" cy="731522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7" name="Freeform 78"/>
            <p:cNvSpPr/>
            <p:nvPr/>
          </p:nvSpPr>
          <p:spPr bwMode="auto">
            <a:xfrm rot="5400000">
              <a:off x="5733774" y="3564038"/>
              <a:ext cx="1697039" cy="254442"/>
            </a:xfrm>
            <a:custGeom>
              <a:avLst/>
              <a:gdLst>
                <a:gd name="T0" fmla="*/ 746 w 1494"/>
                <a:gd name="T1" fmla="*/ 0 h 224"/>
                <a:gd name="T2" fmla="*/ 0 w 1494"/>
                <a:gd name="T3" fmla="*/ 111 h 224"/>
                <a:gd name="T4" fmla="*/ 746 w 1494"/>
                <a:gd name="T5" fmla="*/ 224 h 224"/>
                <a:gd name="T6" fmla="*/ 1494 w 1494"/>
                <a:gd name="T7" fmla="*/ 111 h 224"/>
                <a:gd name="T8" fmla="*/ 746 w 1494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0"/>
                  </a:moveTo>
                  <a:lnTo>
                    <a:pt x="0" y="111"/>
                  </a:lnTo>
                  <a:lnTo>
                    <a:pt x="746" y="224"/>
                  </a:lnTo>
                  <a:lnTo>
                    <a:pt x="1494" y="111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8" name="Freeform 79"/>
            <p:cNvSpPr/>
            <p:nvPr/>
          </p:nvSpPr>
          <p:spPr bwMode="auto">
            <a:xfrm rot="5400000">
              <a:off x="6510164" y="2916005"/>
              <a:ext cx="847384" cy="700853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9" name="Freeform 80"/>
            <p:cNvSpPr/>
            <p:nvPr/>
          </p:nvSpPr>
          <p:spPr bwMode="auto">
            <a:xfrm rot="5400000">
              <a:off x="6509028" y="3764525"/>
              <a:ext cx="849656" cy="700853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0" name="Freeform 81"/>
            <p:cNvSpPr/>
            <p:nvPr/>
          </p:nvSpPr>
          <p:spPr bwMode="auto">
            <a:xfrm rot="5400000">
              <a:off x="5594058" y="2742779"/>
              <a:ext cx="1166573" cy="728114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1" name="Freeform 82"/>
            <p:cNvSpPr/>
            <p:nvPr/>
          </p:nvSpPr>
          <p:spPr bwMode="auto">
            <a:xfrm rot="5400000">
              <a:off x="5592922" y="3910488"/>
              <a:ext cx="1168845" cy="728114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2" name="Freeform 83"/>
            <p:cNvSpPr/>
            <p:nvPr/>
          </p:nvSpPr>
          <p:spPr bwMode="auto">
            <a:xfrm rot="5400000">
              <a:off x="7725013" y="3425457"/>
              <a:ext cx="9087" cy="531603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3" name="Freeform 84"/>
            <p:cNvSpPr/>
            <p:nvPr/>
          </p:nvSpPr>
          <p:spPr bwMode="auto">
            <a:xfrm rot="5400000">
              <a:off x="6992355" y="3403875"/>
              <a:ext cx="9087" cy="574767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4" name="Freeform 85"/>
            <p:cNvSpPr/>
            <p:nvPr/>
          </p:nvSpPr>
          <p:spPr bwMode="auto">
            <a:xfrm rot="5400000">
              <a:off x="4629676" y="3425457"/>
              <a:ext cx="9087" cy="531603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5" name="Freeform 86"/>
            <p:cNvSpPr/>
            <p:nvPr/>
          </p:nvSpPr>
          <p:spPr bwMode="auto">
            <a:xfrm rot="5400000">
              <a:off x="5361198" y="3403875"/>
              <a:ext cx="9087" cy="574767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6" name="Freeform 87"/>
            <p:cNvSpPr/>
            <p:nvPr/>
          </p:nvSpPr>
          <p:spPr bwMode="auto">
            <a:xfrm rot="5400000">
              <a:off x="6172801" y="3327202"/>
              <a:ext cx="9087" cy="728114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7" name="Freeform 88"/>
            <p:cNvSpPr/>
            <p:nvPr/>
          </p:nvSpPr>
          <p:spPr bwMode="auto">
            <a:xfrm rot="5400000">
              <a:off x="7303593" y="3529960"/>
              <a:ext cx="1059798" cy="323733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8" name="Freeform 89"/>
            <p:cNvSpPr/>
            <p:nvPr/>
          </p:nvSpPr>
          <p:spPr bwMode="auto">
            <a:xfrm rot="5400000">
              <a:off x="6837871" y="3587891"/>
              <a:ext cx="1059798" cy="207871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29" name="Freeform 90"/>
            <p:cNvSpPr/>
            <p:nvPr/>
          </p:nvSpPr>
          <p:spPr bwMode="auto">
            <a:xfrm rot="5400000">
              <a:off x="6303998" y="3559494"/>
              <a:ext cx="1697039" cy="263530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0" name="Freeform 91"/>
            <p:cNvSpPr/>
            <p:nvPr/>
          </p:nvSpPr>
          <p:spPr bwMode="auto">
            <a:xfrm rot="5400000">
              <a:off x="5804200" y="3621969"/>
              <a:ext cx="1697039" cy="138580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1" name="Freeform 92"/>
            <p:cNvSpPr/>
            <p:nvPr/>
          </p:nvSpPr>
          <p:spPr bwMode="auto">
            <a:xfrm rot="5400000">
              <a:off x="4000386" y="3529960"/>
              <a:ext cx="1059798" cy="323733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2" name="Freeform 93"/>
            <p:cNvSpPr/>
            <p:nvPr/>
          </p:nvSpPr>
          <p:spPr bwMode="auto">
            <a:xfrm rot="5400000">
              <a:off x="4466105" y="3587891"/>
              <a:ext cx="1059798" cy="207871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3" name="Freeform 94"/>
            <p:cNvSpPr/>
            <p:nvPr/>
          </p:nvSpPr>
          <p:spPr bwMode="auto">
            <a:xfrm rot="5400000">
              <a:off x="4362170" y="3558926"/>
              <a:ext cx="1697039" cy="264666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4" name="Freeform 95"/>
            <p:cNvSpPr/>
            <p:nvPr/>
          </p:nvSpPr>
          <p:spPr bwMode="auto">
            <a:xfrm rot="5400000">
              <a:off x="4862537" y="3621969"/>
              <a:ext cx="1697039" cy="138580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5" name="Freeform 96"/>
            <p:cNvSpPr/>
            <p:nvPr/>
          </p:nvSpPr>
          <p:spPr bwMode="auto">
            <a:xfrm rot="5400000">
              <a:off x="5303835" y="3621400"/>
              <a:ext cx="2335417" cy="139716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36" name="Freeform 97"/>
            <p:cNvSpPr/>
            <p:nvPr/>
          </p:nvSpPr>
          <p:spPr bwMode="auto">
            <a:xfrm rot="5400000">
              <a:off x="4713165" y="3623672"/>
              <a:ext cx="2335417" cy="135173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1912" tIns="60956" rIns="121912" bIns="60956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60"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cxnSp>
        <p:nvCxnSpPr>
          <p:cNvPr id="47" name="Elbow Connector 41"/>
          <p:cNvCxnSpPr/>
          <p:nvPr/>
        </p:nvCxnSpPr>
        <p:spPr>
          <a:xfrm rot="10800000">
            <a:off x="3501190" y="2250427"/>
            <a:ext cx="791485" cy="722932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2"/>
          <p:cNvCxnSpPr/>
          <p:nvPr/>
        </p:nvCxnSpPr>
        <p:spPr>
          <a:xfrm rot="10800000">
            <a:off x="3536721" y="4063572"/>
            <a:ext cx="1505939" cy="277393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3"/>
          <p:cNvCxnSpPr/>
          <p:nvPr/>
        </p:nvCxnSpPr>
        <p:spPr>
          <a:xfrm rot="10800000" flipV="1">
            <a:off x="6427891" y="1429022"/>
            <a:ext cx="1831784" cy="917821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4"/>
          <p:cNvCxnSpPr/>
          <p:nvPr/>
        </p:nvCxnSpPr>
        <p:spPr>
          <a:xfrm rot="10800000">
            <a:off x="7433478" y="2847101"/>
            <a:ext cx="781485" cy="280111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45"/>
          <p:cNvCxnSpPr/>
          <p:nvPr/>
        </p:nvCxnSpPr>
        <p:spPr>
          <a:xfrm rot="10800000">
            <a:off x="6427932" y="4637835"/>
            <a:ext cx="1638753" cy="364595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0" y="-25545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55" name="Rectangle 29">
            <a:extLst>
              <a:ext uri="{FF2B5EF4-FFF2-40B4-BE49-F238E27FC236}">
                <a16:creationId xmlns:a16="http://schemas.microsoft.com/office/drawing/2014/main" id="{9957D0E9-F62C-4042-96E8-8BE384AF77DD}"/>
              </a:ext>
            </a:extLst>
          </p:cNvPr>
          <p:cNvSpPr/>
          <p:nvPr/>
        </p:nvSpPr>
        <p:spPr>
          <a:xfrm>
            <a:off x="1353259" y="1917640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56" name="Rectangle 30">
            <a:extLst>
              <a:ext uri="{FF2B5EF4-FFF2-40B4-BE49-F238E27FC236}">
                <a16:creationId xmlns:a16="http://schemas.microsoft.com/office/drawing/2014/main" id="{70DC7253-9B17-4D7B-9589-135530D03E79}"/>
              </a:ext>
            </a:extLst>
          </p:cNvPr>
          <p:cNvSpPr/>
          <p:nvPr/>
        </p:nvSpPr>
        <p:spPr>
          <a:xfrm>
            <a:off x="1353259" y="2163785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57" name="Rectangle 29">
            <a:extLst>
              <a:ext uri="{FF2B5EF4-FFF2-40B4-BE49-F238E27FC236}">
                <a16:creationId xmlns:a16="http://schemas.microsoft.com/office/drawing/2014/main" id="{46E97755-9504-4223-82C0-0BBB0B2CC69E}"/>
              </a:ext>
            </a:extLst>
          </p:cNvPr>
          <p:cNvSpPr/>
          <p:nvPr/>
        </p:nvSpPr>
        <p:spPr>
          <a:xfrm>
            <a:off x="1334291" y="3423241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58" name="Rectangle 30">
            <a:extLst>
              <a:ext uri="{FF2B5EF4-FFF2-40B4-BE49-F238E27FC236}">
                <a16:creationId xmlns:a16="http://schemas.microsoft.com/office/drawing/2014/main" id="{66721755-B542-47A2-B56B-35538528B9B3}"/>
              </a:ext>
            </a:extLst>
          </p:cNvPr>
          <p:cNvSpPr/>
          <p:nvPr/>
        </p:nvSpPr>
        <p:spPr>
          <a:xfrm>
            <a:off x="1334291" y="3669386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59" name="Rectangle 29">
            <a:extLst>
              <a:ext uri="{FF2B5EF4-FFF2-40B4-BE49-F238E27FC236}">
                <a16:creationId xmlns:a16="http://schemas.microsoft.com/office/drawing/2014/main" id="{4FAF5A5F-87EC-4602-BDAA-836BCE85BDF5}"/>
              </a:ext>
            </a:extLst>
          </p:cNvPr>
          <p:cNvSpPr/>
          <p:nvPr/>
        </p:nvSpPr>
        <p:spPr>
          <a:xfrm>
            <a:off x="8259675" y="1212013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80649F69-92AF-4E84-B582-78946C653413}"/>
              </a:ext>
            </a:extLst>
          </p:cNvPr>
          <p:cNvSpPr/>
          <p:nvPr/>
        </p:nvSpPr>
        <p:spPr>
          <a:xfrm>
            <a:off x="8259675" y="1458158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61" name="Rectangle 29">
            <a:extLst>
              <a:ext uri="{FF2B5EF4-FFF2-40B4-BE49-F238E27FC236}">
                <a16:creationId xmlns:a16="http://schemas.microsoft.com/office/drawing/2014/main" id="{45912C95-024E-4D1A-8E5F-0898033CB39B}"/>
              </a:ext>
            </a:extLst>
          </p:cNvPr>
          <p:cNvSpPr/>
          <p:nvPr/>
        </p:nvSpPr>
        <p:spPr>
          <a:xfrm>
            <a:off x="8227461" y="2789874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62" name="Rectangle 30">
            <a:extLst>
              <a:ext uri="{FF2B5EF4-FFF2-40B4-BE49-F238E27FC236}">
                <a16:creationId xmlns:a16="http://schemas.microsoft.com/office/drawing/2014/main" id="{B206EE4A-FEC0-47AD-A0AF-4D0448F3A4A7}"/>
              </a:ext>
            </a:extLst>
          </p:cNvPr>
          <p:cNvSpPr/>
          <p:nvPr/>
        </p:nvSpPr>
        <p:spPr>
          <a:xfrm>
            <a:off x="8227461" y="3036019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63" name="Rectangle 29">
            <a:extLst>
              <a:ext uri="{FF2B5EF4-FFF2-40B4-BE49-F238E27FC236}">
                <a16:creationId xmlns:a16="http://schemas.microsoft.com/office/drawing/2014/main" id="{44286E1F-5796-4C8E-9F8C-F7BC253C6A61}"/>
              </a:ext>
            </a:extLst>
          </p:cNvPr>
          <p:cNvSpPr/>
          <p:nvPr/>
        </p:nvSpPr>
        <p:spPr>
          <a:xfrm>
            <a:off x="8214963" y="4514762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64" name="Rectangle 30">
            <a:extLst>
              <a:ext uri="{FF2B5EF4-FFF2-40B4-BE49-F238E27FC236}">
                <a16:creationId xmlns:a16="http://schemas.microsoft.com/office/drawing/2014/main" id="{4FC53228-6460-444A-B468-95D7FCDDF648}"/>
              </a:ext>
            </a:extLst>
          </p:cNvPr>
          <p:cNvSpPr/>
          <p:nvPr/>
        </p:nvSpPr>
        <p:spPr>
          <a:xfrm>
            <a:off x="8214963" y="4760907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84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设计师MC：ID 29795607库_组合 3">
            <a:extLst>
              <a:ext uri="{FF2B5EF4-FFF2-40B4-BE49-F238E27FC236}">
                <a16:creationId xmlns:a16="http://schemas.microsoft.com/office/drawing/2014/main" id="{0E2B3AC8-2012-46A3-9224-7C09E1A955F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247142" y="1722268"/>
            <a:ext cx="2284088" cy="3836766"/>
            <a:chOff x="479376" y="1722268"/>
            <a:chExt cx="2284088" cy="3836766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07D0EFE-842D-48D5-9EB6-72D5BB20B1FD}"/>
                </a:ext>
              </a:extLst>
            </p:cNvPr>
            <p:cNvSpPr/>
            <p:nvPr/>
          </p:nvSpPr>
          <p:spPr bwMode="auto">
            <a:xfrm>
              <a:off x="479376" y="2654889"/>
              <a:ext cx="2098468" cy="290414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1440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28" name="任意多边形 4">
              <a:extLst>
                <a:ext uri="{FF2B5EF4-FFF2-40B4-BE49-F238E27FC236}">
                  <a16:creationId xmlns:a16="http://schemas.microsoft.com/office/drawing/2014/main" id="{260CD420-FD6E-4274-9B30-1AD19D909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5892" y="1809496"/>
              <a:ext cx="187572" cy="1088532"/>
            </a:xfrm>
            <a:custGeom>
              <a:avLst/>
              <a:gdLst/>
              <a:ahLst/>
              <a:cxnLst>
                <a:cxn ang="0">
                  <a:pos x="54" y="575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627"/>
                </a:cxn>
                <a:cxn ang="0">
                  <a:pos x="54" y="617"/>
                </a:cxn>
                <a:cxn ang="0">
                  <a:pos x="54" y="617"/>
                </a:cxn>
                <a:cxn ang="0">
                  <a:pos x="80" y="586"/>
                </a:cxn>
                <a:cxn ang="0">
                  <a:pos x="54" y="575"/>
                </a:cxn>
              </a:cxnLst>
              <a:rect l="0" t="0" r="r" b="b"/>
              <a:pathLst>
                <a:path w="81" h="627">
                  <a:moveTo>
                    <a:pt x="54" y="575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81" y="612"/>
                    <a:pt x="80" y="586"/>
                  </a:cubicBezTo>
                  <a:cubicBezTo>
                    <a:pt x="79" y="567"/>
                    <a:pt x="54" y="575"/>
                    <a:pt x="54" y="57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任意多边形 5">
              <a:extLst>
                <a:ext uri="{FF2B5EF4-FFF2-40B4-BE49-F238E27FC236}">
                  <a16:creationId xmlns:a16="http://schemas.microsoft.com/office/drawing/2014/main" id="{CC1C41D4-7F7C-4A16-869F-A9895F243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330" y="1722268"/>
              <a:ext cx="2280180" cy="1410185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813"/>
                </a:cxn>
                <a:cxn ang="0">
                  <a:pos x="954" y="625"/>
                </a:cxn>
                <a:cxn ang="0">
                  <a:pos x="980" y="636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813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954" y="625"/>
                    <a:pt x="954" y="625"/>
                    <a:pt x="954" y="625"/>
                  </a:cubicBezTo>
                  <a:cubicBezTo>
                    <a:pt x="954" y="625"/>
                    <a:pt x="979" y="617"/>
                    <a:pt x="980" y="636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任意多边形 6">
              <a:extLst>
                <a:ext uri="{FF2B5EF4-FFF2-40B4-BE49-F238E27FC236}">
                  <a16:creationId xmlns:a16="http://schemas.microsoft.com/office/drawing/2014/main" id="{ECDAB687-767A-4FA8-9ECB-897A3804DF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5892" y="4617016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任意多边形 7">
              <a:extLst>
                <a:ext uri="{FF2B5EF4-FFF2-40B4-BE49-F238E27FC236}">
                  <a16:creationId xmlns:a16="http://schemas.microsoft.com/office/drawing/2014/main" id="{65C8F10E-2454-4853-98E3-C70C5A731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330" y="4529788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任意多边形 8">
              <a:extLst>
                <a:ext uri="{FF2B5EF4-FFF2-40B4-BE49-F238E27FC236}">
                  <a16:creationId xmlns:a16="http://schemas.microsoft.com/office/drawing/2014/main" id="{482FB72A-9EA8-4B79-88F1-476A422AD8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5892" y="4915045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任意多边形 9">
              <a:extLst>
                <a:ext uri="{FF2B5EF4-FFF2-40B4-BE49-F238E27FC236}">
                  <a16:creationId xmlns:a16="http://schemas.microsoft.com/office/drawing/2014/main" id="{9B310DE6-5FBB-4BD1-8033-4443B67ED7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330" y="4827817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8ED55CDC-6C86-4645-9618-3BB19CA2E4E8}"/>
                </a:ext>
              </a:extLst>
            </p:cNvPr>
            <p:cNvSpPr/>
            <p:nvPr/>
          </p:nvSpPr>
          <p:spPr bwMode="auto">
            <a:xfrm>
              <a:off x="1246274" y="2096622"/>
              <a:ext cx="750290" cy="69782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1">
                  <a:lumMod val="75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任意多边形 127">
              <a:extLst>
                <a:ext uri="{FF2B5EF4-FFF2-40B4-BE49-F238E27FC236}">
                  <a16:creationId xmlns:a16="http://schemas.microsoft.com/office/drawing/2014/main" id="{C7CA32F9-AE2F-4896-A201-1A9BA8301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3815" y="2279809"/>
              <a:ext cx="375144" cy="331467"/>
            </a:xfrm>
            <a:custGeom>
              <a:avLst/>
              <a:gdLst>
                <a:gd name="connsiteX0" fmla="*/ 315746 w 375144"/>
                <a:gd name="connsiteY0" fmla="*/ 280584 h 331467"/>
                <a:gd name="connsiteX1" fmla="*/ 324231 w 375144"/>
                <a:gd name="connsiteY1" fmla="*/ 311897 h 331467"/>
                <a:gd name="connsiteX2" fmla="*/ 324231 w 375144"/>
                <a:gd name="connsiteY2" fmla="*/ 292326 h 331467"/>
                <a:gd name="connsiteX3" fmla="*/ 324231 w 375144"/>
                <a:gd name="connsiteY3" fmla="*/ 288412 h 331467"/>
                <a:gd name="connsiteX4" fmla="*/ 328474 w 375144"/>
                <a:gd name="connsiteY4" fmla="*/ 284498 h 331467"/>
                <a:gd name="connsiteX5" fmla="*/ 332717 w 375144"/>
                <a:gd name="connsiteY5" fmla="*/ 288412 h 331467"/>
                <a:gd name="connsiteX6" fmla="*/ 332717 w 375144"/>
                <a:gd name="connsiteY6" fmla="*/ 292326 h 331467"/>
                <a:gd name="connsiteX7" fmla="*/ 336960 w 375144"/>
                <a:gd name="connsiteY7" fmla="*/ 311897 h 331467"/>
                <a:gd name="connsiteX8" fmla="*/ 341202 w 375144"/>
                <a:gd name="connsiteY8" fmla="*/ 280584 h 331467"/>
                <a:gd name="connsiteX9" fmla="*/ 366659 w 375144"/>
                <a:gd name="connsiteY9" fmla="*/ 288412 h 331467"/>
                <a:gd name="connsiteX10" fmla="*/ 375144 w 375144"/>
                <a:gd name="connsiteY10" fmla="*/ 307983 h 331467"/>
                <a:gd name="connsiteX11" fmla="*/ 375144 w 375144"/>
                <a:gd name="connsiteY11" fmla="*/ 327553 h 331467"/>
                <a:gd name="connsiteX12" fmla="*/ 358173 w 375144"/>
                <a:gd name="connsiteY12" fmla="*/ 327553 h 331467"/>
                <a:gd name="connsiteX13" fmla="*/ 358173 w 375144"/>
                <a:gd name="connsiteY13" fmla="*/ 311897 h 331467"/>
                <a:gd name="connsiteX14" fmla="*/ 353930 w 375144"/>
                <a:gd name="connsiteY14" fmla="*/ 307983 h 331467"/>
                <a:gd name="connsiteX15" fmla="*/ 353930 w 375144"/>
                <a:gd name="connsiteY15" fmla="*/ 331467 h 331467"/>
                <a:gd name="connsiteX16" fmla="*/ 328474 w 375144"/>
                <a:gd name="connsiteY16" fmla="*/ 331467 h 331467"/>
                <a:gd name="connsiteX17" fmla="*/ 303018 w 375144"/>
                <a:gd name="connsiteY17" fmla="*/ 331467 h 331467"/>
                <a:gd name="connsiteX18" fmla="*/ 303018 w 375144"/>
                <a:gd name="connsiteY18" fmla="*/ 307983 h 331467"/>
                <a:gd name="connsiteX19" fmla="*/ 298775 w 375144"/>
                <a:gd name="connsiteY19" fmla="*/ 311897 h 331467"/>
                <a:gd name="connsiteX20" fmla="*/ 298775 w 375144"/>
                <a:gd name="connsiteY20" fmla="*/ 331467 h 331467"/>
                <a:gd name="connsiteX21" fmla="*/ 286047 w 375144"/>
                <a:gd name="connsiteY21" fmla="*/ 327553 h 331467"/>
                <a:gd name="connsiteX22" fmla="*/ 286047 w 375144"/>
                <a:gd name="connsiteY22" fmla="*/ 307983 h 331467"/>
                <a:gd name="connsiteX23" fmla="*/ 290290 w 375144"/>
                <a:gd name="connsiteY23" fmla="*/ 288412 h 331467"/>
                <a:gd name="connsiteX24" fmla="*/ 315746 w 375144"/>
                <a:gd name="connsiteY24" fmla="*/ 280584 h 331467"/>
                <a:gd name="connsiteX25" fmla="*/ 329032 w 375144"/>
                <a:gd name="connsiteY25" fmla="*/ 229701 h 331467"/>
                <a:gd name="connsiteX26" fmla="*/ 350134 w 375144"/>
                <a:gd name="connsiteY26" fmla="*/ 249272 h 331467"/>
                <a:gd name="connsiteX27" fmla="*/ 350134 w 375144"/>
                <a:gd name="connsiteY27" fmla="*/ 253186 h 331467"/>
                <a:gd name="connsiteX28" fmla="*/ 345914 w 375144"/>
                <a:gd name="connsiteY28" fmla="*/ 261014 h 331467"/>
                <a:gd name="connsiteX29" fmla="*/ 329032 w 375144"/>
                <a:gd name="connsiteY29" fmla="*/ 280584 h 331467"/>
                <a:gd name="connsiteX30" fmla="*/ 312150 w 375144"/>
                <a:gd name="connsiteY30" fmla="*/ 261014 h 331467"/>
                <a:gd name="connsiteX31" fmla="*/ 307930 w 375144"/>
                <a:gd name="connsiteY31" fmla="*/ 253186 h 331467"/>
                <a:gd name="connsiteX32" fmla="*/ 312150 w 375144"/>
                <a:gd name="connsiteY32" fmla="*/ 249272 h 331467"/>
                <a:gd name="connsiteX33" fmla="*/ 329032 w 375144"/>
                <a:gd name="connsiteY33" fmla="*/ 229701 h 331467"/>
                <a:gd name="connsiteX34" fmla="*/ 315746 w 375144"/>
                <a:gd name="connsiteY34" fmla="*/ 167188 h 331467"/>
                <a:gd name="connsiteX35" fmla="*/ 324231 w 375144"/>
                <a:gd name="connsiteY35" fmla="*/ 198203 h 331467"/>
                <a:gd name="connsiteX36" fmla="*/ 324231 w 375144"/>
                <a:gd name="connsiteY36" fmla="*/ 174942 h 331467"/>
                <a:gd name="connsiteX37" fmla="*/ 324231 w 375144"/>
                <a:gd name="connsiteY37" fmla="*/ 171065 h 331467"/>
                <a:gd name="connsiteX38" fmla="*/ 328474 w 375144"/>
                <a:gd name="connsiteY38" fmla="*/ 167188 h 331467"/>
                <a:gd name="connsiteX39" fmla="*/ 332717 w 375144"/>
                <a:gd name="connsiteY39" fmla="*/ 171065 h 331467"/>
                <a:gd name="connsiteX40" fmla="*/ 332717 w 375144"/>
                <a:gd name="connsiteY40" fmla="*/ 174942 h 331467"/>
                <a:gd name="connsiteX41" fmla="*/ 336960 w 375144"/>
                <a:gd name="connsiteY41" fmla="*/ 198203 h 331467"/>
                <a:gd name="connsiteX42" fmla="*/ 341202 w 375144"/>
                <a:gd name="connsiteY42" fmla="*/ 167188 h 331467"/>
                <a:gd name="connsiteX43" fmla="*/ 366659 w 375144"/>
                <a:gd name="connsiteY43" fmla="*/ 174942 h 331467"/>
                <a:gd name="connsiteX44" fmla="*/ 375144 w 375144"/>
                <a:gd name="connsiteY44" fmla="*/ 194326 h 331467"/>
                <a:gd name="connsiteX45" fmla="*/ 375144 w 375144"/>
                <a:gd name="connsiteY45" fmla="*/ 213710 h 331467"/>
                <a:gd name="connsiteX46" fmla="*/ 358173 w 375144"/>
                <a:gd name="connsiteY46" fmla="*/ 213710 h 331467"/>
                <a:gd name="connsiteX47" fmla="*/ 358173 w 375144"/>
                <a:gd name="connsiteY47" fmla="*/ 198203 h 331467"/>
                <a:gd name="connsiteX48" fmla="*/ 353930 w 375144"/>
                <a:gd name="connsiteY48" fmla="*/ 190449 h 331467"/>
                <a:gd name="connsiteX49" fmla="*/ 353930 w 375144"/>
                <a:gd name="connsiteY49" fmla="*/ 213710 h 331467"/>
                <a:gd name="connsiteX50" fmla="*/ 328474 w 375144"/>
                <a:gd name="connsiteY50" fmla="*/ 213710 h 331467"/>
                <a:gd name="connsiteX51" fmla="*/ 303018 w 375144"/>
                <a:gd name="connsiteY51" fmla="*/ 213710 h 331467"/>
                <a:gd name="connsiteX52" fmla="*/ 303018 w 375144"/>
                <a:gd name="connsiteY52" fmla="*/ 190449 h 331467"/>
                <a:gd name="connsiteX53" fmla="*/ 298775 w 375144"/>
                <a:gd name="connsiteY53" fmla="*/ 198203 h 331467"/>
                <a:gd name="connsiteX54" fmla="*/ 298775 w 375144"/>
                <a:gd name="connsiteY54" fmla="*/ 213710 h 331467"/>
                <a:gd name="connsiteX55" fmla="*/ 286047 w 375144"/>
                <a:gd name="connsiteY55" fmla="*/ 213710 h 331467"/>
                <a:gd name="connsiteX56" fmla="*/ 286047 w 375144"/>
                <a:gd name="connsiteY56" fmla="*/ 194326 h 331467"/>
                <a:gd name="connsiteX57" fmla="*/ 290290 w 375144"/>
                <a:gd name="connsiteY57" fmla="*/ 174942 h 331467"/>
                <a:gd name="connsiteX58" fmla="*/ 315746 w 375144"/>
                <a:gd name="connsiteY58" fmla="*/ 167188 h 331467"/>
                <a:gd name="connsiteX59" fmla="*/ 329032 w 375144"/>
                <a:gd name="connsiteY59" fmla="*/ 116304 h 331467"/>
                <a:gd name="connsiteX60" fmla="*/ 350134 w 375144"/>
                <a:gd name="connsiteY60" fmla="*/ 135688 h 331467"/>
                <a:gd name="connsiteX61" fmla="*/ 350134 w 375144"/>
                <a:gd name="connsiteY61" fmla="*/ 139565 h 331467"/>
                <a:gd name="connsiteX62" fmla="*/ 345914 w 375144"/>
                <a:gd name="connsiteY62" fmla="*/ 147319 h 331467"/>
                <a:gd name="connsiteX63" fmla="*/ 329032 w 375144"/>
                <a:gd name="connsiteY63" fmla="*/ 162826 h 331467"/>
                <a:gd name="connsiteX64" fmla="*/ 312150 w 375144"/>
                <a:gd name="connsiteY64" fmla="*/ 147319 h 331467"/>
                <a:gd name="connsiteX65" fmla="*/ 307930 w 375144"/>
                <a:gd name="connsiteY65" fmla="*/ 139565 h 331467"/>
                <a:gd name="connsiteX66" fmla="*/ 312150 w 375144"/>
                <a:gd name="connsiteY66" fmla="*/ 135688 h 331467"/>
                <a:gd name="connsiteX67" fmla="*/ 329032 w 375144"/>
                <a:gd name="connsiteY67" fmla="*/ 116304 h 331467"/>
                <a:gd name="connsiteX68" fmla="*/ 50203 w 375144"/>
                <a:gd name="connsiteY68" fmla="*/ 77052 h 331467"/>
                <a:gd name="connsiteX69" fmla="*/ 62754 w 375144"/>
                <a:gd name="connsiteY69" fmla="*/ 116193 h 331467"/>
                <a:gd name="connsiteX70" fmla="*/ 66937 w 375144"/>
                <a:gd name="connsiteY70" fmla="*/ 92708 h 331467"/>
                <a:gd name="connsiteX71" fmla="*/ 62754 w 375144"/>
                <a:gd name="connsiteY71" fmla="*/ 84880 h 331467"/>
                <a:gd name="connsiteX72" fmla="*/ 66937 w 375144"/>
                <a:gd name="connsiteY72" fmla="*/ 80966 h 331467"/>
                <a:gd name="connsiteX73" fmla="*/ 71121 w 375144"/>
                <a:gd name="connsiteY73" fmla="*/ 80966 h 331467"/>
                <a:gd name="connsiteX74" fmla="*/ 79488 w 375144"/>
                <a:gd name="connsiteY74" fmla="*/ 84880 h 331467"/>
                <a:gd name="connsiteX75" fmla="*/ 75305 w 375144"/>
                <a:gd name="connsiteY75" fmla="*/ 92708 h 331467"/>
                <a:gd name="connsiteX76" fmla="*/ 79488 w 375144"/>
                <a:gd name="connsiteY76" fmla="*/ 116193 h 331467"/>
                <a:gd name="connsiteX77" fmla="*/ 92039 w 375144"/>
                <a:gd name="connsiteY77" fmla="*/ 77052 h 331467"/>
                <a:gd name="connsiteX78" fmla="*/ 96222 w 375144"/>
                <a:gd name="connsiteY78" fmla="*/ 80966 h 331467"/>
                <a:gd name="connsiteX79" fmla="*/ 125508 w 375144"/>
                <a:gd name="connsiteY79" fmla="*/ 88794 h 331467"/>
                <a:gd name="connsiteX80" fmla="*/ 142242 w 375144"/>
                <a:gd name="connsiteY80" fmla="*/ 155334 h 331467"/>
                <a:gd name="connsiteX81" fmla="*/ 138058 w 375144"/>
                <a:gd name="connsiteY81" fmla="*/ 194474 h 331467"/>
                <a:gd name="connsiteX82" fmla="*/ 129691 w 375144"/>
                <a:gd name="connsiteY82" fmla="*/ 210131 h 331467"/>
                <a:gd name="connsiteX83" fmla="*/ 117140 w 375144"/>
                <a:gd name="connsiteY83" fmla="*/ 198389 h 331467"/>
                <a:gd name="connsiteX84" fmla="*/ 117140 w 375144"/>
                <a:gd name="connsiteY84" fmla="*/ 155334 h 331467"/>
                <a:gd name="connsiteX85" fmla="*/ 108773 w 375144"/>
                <a:gd name="connsiteY85" fmla="*/ 116193 h 331467"/>
                <a:gd name="connsiteX86" fmla="*/ 108773 w 375144"/>
                <a:gd name="connsiteY86" fmla="*/ 190560 h 331467"/>
                <a:gd name="connsiteX87" fmla="*/ 108773 w 375144"/>
                <a:gd name="connsiteY87" fmla="*/ 198389 h 331467"/>
                <a:gd name="connsiteX88" fmla="*/ 108773 w 375144"/>
                <a:gd name="connsiteY88" fmla="*/ 315811 h 331467"/>
                <a:gd name="connsiteX89" fmla="*/ 92039 w 375144"/>
                <a:gd name="connsiteY89" fmla="*/ 331467 h 331467"/>
                <a:gd name="connsiteX90" fmla="*/ 75305 w 375144"/>
                <a:gd name="connsiteY90" fmla="*/ 315811 h 331467"/>
                <a:gd name="connsiteX91" fmla="*/ 75305 w 375144"/>
                <a:gd name="connsiteY91" fmla="*/ 210131 h 331467"/>
                <a:gd name="connsiteX92" fmla="*/ 66937 w 375144"/>
                <a:gd name="connsiteY92" fmla="*/ 210131 h 331467"/>
                <a:gd name="connsiteX93" fmla="*/ 66937 w 375144"/>
                <a:gd name="connsiteY93" fmla="*/ 315811 h 331467"/>
                <a:gd name="connsiteX94" fmla="*/ 50203 w 375144"/>
                <a:gd name="connsiteY94" fmla="*/ 331467 h 331467"/>
                <a:gd name="connsiteX95" fmla="*/ 33469 w 375144"/>
                <a:gd name="connsiteY95" fmla="*/ 315811 h 331467"/>
                <a:gd name="connsiteX96" fmla="*/ 33469 w 375144"/>
                <a:gd name="connsiteY96" fmla="*/ 198389 h 331467"/>
                <a:gd name="connsiteX97" fmla="*/ 33469 w 375144"/>
                <a:gd name="connsiteY97" fmla="*/ 190560 h 331467"/>
                <a:gd name="connsiteX98" fmla="*/ 33469 w 375144"/>
                <a:gd name="connsiteY98" fmla="*/ 116193 h 331467"/>
                <a:gd name="connsiteX99" fmla="*/ 25101 w 375144"/>
                <a:gd name="connsiteY99" fmla="*/ 155334 h 331467"/>
                <a:gd name="connsiteX100" fmla="*/ 25101 w 375144"/>
                <a:gd name="connsiteY100" fmla="*/ 198389 h 331467"/>
                <a:gd name="connsiteX101" fmla="*/ 12551 w 375144"/>
                <a:gd name="connsiteY101" fmla="*/ 210131 h 331467"/>
                <a:gd name="connsiteX102" fmla="*/ 0 w 375144"/>
                <a:gd name="connsiteY102" fmla="*/ 194474 h 331467"/>
                <a:gd name="connsiteX103" fmla="*/ 0 w 375144"/>
                <a:gd name="connsiteY103" fmla="*/ 155334 h 331467"/>
                <a:gd name="connsiteX104" fmla="*/ 16734 w 375144"/>
                <a:gd name="connsiteY104" fmla="*/ 88794 h 331467"/>
                <a:gd name="connsiteX105" fmla="*/ 41836 w 375144"/>
                <a:gd name="connsiteY105" fmla="*/ 80966 h 331467"/>
                <a:gd name="connsiteX106" fmla="*/ 50203 w 375144"/>
                <a:gd name="connsiteY106" fmla="*/ 77052 h 331467"/>
                <a:gd name="connsiteX107" fmla="*/ 231500 w 375144"/>
                <a:gd name="connsiteY107" fmla="*/ 61060 h 331467"/>
                <a:gd name="connsiteX108" fmla="*/ 265134 w 375144"/>
                <a:gd name="connsiteY108" fmla="*/ 61060 h 331467"/>
                <a:gd name="connsiteX109" fmla="*/ 273542 w 375144"/>
                <a:gd name="connsiteY109" fmla="*/ 64983 h 331467"/>
                <a:gd name="connsiteX110" fmla="*/ 265134 w 375144"/>
                <a:gd name="connsiteY110" fmla="*/ 72829 h 331467"/>
                <a:gd name="connsiteX111" fmla="*/ 231500 w 375144"/>
                <a:gd name="connsiteY111" fmla="*/ 72829 h 331467"/>
                <a:gd name="connsiteX112" fmla="*/ 218888 w 375144"/>
                <a:gd name="connsiteY112" fmla="*/ 76752 h 331467"/>
                <a:gd name="connsiteX113" fmla="*/ 214684 w 375144"/>
                <a:gd name="connsiteY113" fmla="*/ 88521 h 331467"/>
                <a:gd name="connsiteX114" fmla="*/ 214684 w 375144"/>
                <a:gd name="connsiteY114" fmla="*/ 178749 h 331467"/>
                <a:gd name="connsiteX115" fmla="*/ 265134 w 375144"/>
                <a:gd name="connsiteY115" fmla="*/ 178749 h 331467"/>
                <a:gd name="connsiteX116" fmla="*/ 273542 w 375144"/>
                <a:gd name="connsiteY116" fmla="*/ 182672 h 331467"/>
                <a:gd name="connsiteX117" fmla="*/ 265134 w 375144"/>
                <a:gd name="connsiteY117" fmla="*/ 190518 h 331467"/>
                <a:gd name="connsiteX118" fmla="*/ 214684 w 375144"/>
                <a:gd name="connsiteY118" fmla="*/ 190518 h 331467"/>
                <a:gd name="connsiteX119" fmla="*/ 214684 w 375144"/>
                <a:gd name="connsiteY119" fmla="*/ 280745 h 331467"/>
                <a:gd name="connsiteX120" fmla="*/ 218888 w 375144"/>
                <a:gd name="connsiteY120" fmla="*/ 292514 h 331467"/>
                <a:gd name="connsiteX121" fmla="*/ 231500 w 375144"/>
                <a:gd name="connsiteY121" fmla="*/ 296437 h 331467"/>
                <a:gd name="connsiteX122" fmla="*/ 265134 w 375144"/>
                <a:gd name="connsiteY122" fmla="*/ 296437 h 331467"/>
                <a:gd name="connsiteX123" fmla="*/ 273542 w 375144"/>
                <a:gd name="connsiteY123" fmla="*/ 300360 h 331467"/>
                <a:gd name="connsiteX124" fmla="*/ 265134 w 375144"/>
                <a:gd name="connsiteY124" fmla="*/ 308206 h 331467"/>
                <a:gd name="connsiteX125" fmla="*/ 231500 w 375144"/>
                <a:gd name="connsiteY125" fmla="*/ 308206 h 331467"/>
                <a:gd name="connsiteX126" fmla="*/ 202071 w 375144"/>
                <a:gd name="connsiteY126" fmla="*/ 280745 h 331467"/>
                <a:gd name="connsiteX127" fmla="*/ 202071 w 375144"/>
                <a:gd name="connsiteY127" fmla="*/ 190518 h 331467"/>
                <a:gd name="connsiteX128" fmla="*/ 160029 w 375144"/>
                <a:gd name="connsiteY128" fmla="*/ 190518 h 331467"/>
                <a:gd name="connsiteX129" fmla="*/ 151621 w 375144"/>
                <a:gd name="connsiteY129" fmla="*/ 182672 h 331467"/>
                <a:gd name="connsiteX130" fmla="*/ 160029 w 375144"/>
                <a:gd name="connsiteY130" fmla="*/ 178749 h 331467"/>
                <a:gd name="connsiteX131" fmla="*/ 202071 w 375144"/>
                <a:gd name="connsiteY131" fmla="*/ 178749 h 331467"/>
                <a:gd name="connsiteX132" fmla="*/ 202071 w 375144"/>
                <a:gd name="connsiteY132" fmla="*/ 88521 h 331467"/>
                <a:gd name="connsiteX133" fmla="*/ 231500 w 375144"/>
                <a:gd name="connsiteY133" fmla="*/ 61060 h 331467"/>
                <a:gd name="connsiteX134" fmla="*/ 315746 w 375144"/>
                <a:gd name="connsiteY134" fmla="*/ 49429 h 331467"/>
                <a:gd name="connsiteX135" fmla="*/ 324231 w 375144"/>
                <a:gd name="connsiteY135" fmla="*/ 80742 h 331467"/>
                <a:gd name="connsiteX136" fmla="*/ 324231 w 375144"/>
                <a:gd name="connsiteY136" fmla="*/ 61171 h 331467"/>
                <a:gd name="connsiteX137" fmla="*/ 324231 w 375144"/>
                <a:gd name="connsiteY137" fmla="*/ 57257 h 331467"/>
                <a:gd name="connsiteX138" fmla="*/ 328474 w 375144"/>
                <a:gd name="connsiteY138" fmla="*/ 53343 h 331467"/>
                <a:gd name="connsiteX139" fmla="*/ 332717 w 375144"/>
                <a:gd name="connsiteY139" fmla="*/ 57257 h 331467"/>
                <a:gd name="connsiteX140" fmla="*/ 332717 w 375144"/>
                <a:gd name="connsiteY140" fmla="*/ 61171 h 331467"/>
                <a:gd name="connsiteX141" fmla="*/ 336960 w 375144"/>
                <a:gd name="connsiteY141" fmla="*/ 80742 h 331467"/>
                <a:gd name="connsiteX142" fmla="*/ 341202 w 375144"/>
                <a:gd name="connsiteY142" fmla="*/ 49429 h 331467"/>
                <a:gd name="connsiteX143" fmla="*/ 341202 w 375144"/>
                <a:gd name="connsiteY143" fmla="*/ 53343 h 331467"/>
                <a:gd name="connsiteX144" fmla="*/ 366659 w 375144"/>
                <a:gd name="connsiteY144" fmla="*/ 61171 h 331467"/>
                <a:gd name="connsiteX145" fmla="*/ 375144 w 375144"/>
                <a:gd name="connsiteY145" fmla="*/ 76828 h 331467"/>
                <a:gd name="connsiteX146" fmla="*/ 375144 w 375144"/>
                <a:gd name="connsiteY146" fmla="*/ 96398 h 331467"/>
                <a:gd name="connsiteX147" fmla="*/ 358173 w 375144"/>
                <a:gd name="connsiteY147" fmla="*/ 100312 h 331467"/>
                <a:gd name="connsiteX148" fmla="*/ 358173 w 375144"/>
                <a:gd name="connsiteY148" fmla="*/ 80742 h 331467"/>
                <a:gd name="connsiteX149" fmla="*/ 353930 w 375144"/>
                <a:gd name="connsiteY149" fmla="*/ 76828 h 331467"/>
                <a:gd name="connsiteX150" fmla="*/ 353930 w 375144"/>
                <a:gd name="connsiteY150" fmla="*/ 100312 h 331467"/>
                <a:gd name="connsiteX151" fmla="*/ 328474 w 375144"/>
                <a:gd name="connsiteY151" fmla="*/ 100312 h 331467"/>
                <a:gd name="connsiteX152" fmla="*/ 303018 w 375144"/>
                <a:gd name="connsiteY152" fmla="*/ 100312 h 331467"/>
                <a:gd name="connsiteX153" fmla="*/ 303018 w 375144"/>
                <a:gd name="connsiteY153" fmla="*/ 76828 h 331467"/>
                <a:gd name="connsiteX154" fmla="*/ 298775 w 375144"/>
                <a:gd name="connsiteY154" fmla="*/ 80742 h 331467"/>
                <a:gd name="connsiteX155" fmla="*/ 298775 w 375144"/>
                <a:gd name="connsiteY155" fmla="*/ 100312 h 331467"/>
                <a:gd name="connsiteX156" fmla="*/ 286047 w 375144"/>
                <a:gd name="connsiteY156" fmla="*/ 96398 h 331467"/>
                <a:gd name="connsiteX157" fmla="*/ 286047 w 375144"/>
                <a:gd name="connsiteY157" fmla="*/ 76828 h 331467"/>
                <a:gd name="connsiteX158" fmla="*/ 290290 w 375144"/>
                <a:gd name="connsiteY158" fmla="*/ 61171 h 331467"/>
                <a:gd name="connsiteX159" fmla="*/ 315746 w 375144"/>
                <a:gd name="connsiteY159" fmla="*/ 53343 h 331467"/>
                <a:gd name="connsiteX160" fmla="*/ 315746 w 375144"/>
                <a:gd name="connsiteY160" fmla="*/ 49429 h 331467"/>
                <a:gd name="connsiteX161" fmla="*/ 71121 w 375144"/>
                <a:gd name="connsiteY161" fmla="*/ 2908 h 331467"/>
                <a:gd name="connsiteX162" fmla="*/ 100527 w 375144"/>
                <a:gd name="connsiteY162" fmla="*/ 30611 h 331467"/>
                <a:gd name="connsiteX163" fmla="*/ 104728 w 375144"/>
                <a:gd name="connsiteY163" fmla="*/ 38526 h 331467"/>
                <a:gd name="connsiteX164" fmla="*/ 100527 w 375144"/>
                <a:gd name="connsiteY164" fmla="*/ 50399 h 331467"/>
                <a:gd name="connsiteX165" fmla="*/ 71121 w 375144"/>
                <a:gd name="connsiteY165" fmla="*/ 74144 h 331467"/>
                <a:gd name="connsiteX166" fmla="*/ 41715 w 375144"/>
                <a:gd name="connsiteY166" fmla="*/ 50399 h 331467"/>
                <a:gd name="connsiteX167" fmla="*/ 37514 w 375144"/>
                <a:gd name="connsiteY167" fmla="*/ 38526 h 331467"/>
                <a:gd name="connsiteX168" fmla="*/ 41715 w 375144"/>
                <a:gd name="connsiteY168" fmla="*/ 30611 h 331467"/>
                <a:gd name="connsiteX169" fmla="*/ 71121 w 375144"/>
                <a:gd name="connsiteY169" fmla="*/ 2908 h 331467"/>
                <a:gd name="connsiteX170" fmla="*/ 329032 w 375144"/>
                <a:gd name="connsiteY170" fmla="*/ 0 h 331467"/>
                <a:gd name="connsiteX171" fmla="*/ 350134 w 375144"/>
                <a:gd name="connsiteY171" fmla="*/ 19011 h 331467"/>
                <a:gd name="connsiteX172" fmla="*/ 350134 w 375144"/>
                <a:gd name="connsiteY172" fmla="*/ 22813 h 331467"/>
                <a:gd name="connsiteX173" fmla="*/ 345914 w 375144"/>
                <a:gd name="connsiteY173" fmla="*/ 30418 h 331467"/>
                <a:gd name="connsiteX174" fmla="*/ 329032 w 375144"/>
                <a:gd name="connsiteY174" fmla="*/ 49429 h 331467"/>
                <a:gd name="connsiteX175" fmla="*/ 312150 w 375144"/>
                <a:gd name="connsiteY175" fmla="*/ 30418 h 331467"/>
                <a:gd name="connsiteX176" fmla="*/ 307930 w 375144"/>
                <a:gd name="connsiteY176" fmla="*/ 22813 h 331467"/>
                <a:gd name="connsiteX177" fmla="*/ 312150 w 375144"/>
                <a:gd name="connsiteY177" fmla="*/ 19011 h 331467"/>
                <a:gd name="connsiteX178" fmla="*/ 329032 w 375144"/>
                <a:gd name="connsiteY178" fmla="*/ 0 h 331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375144" h="331467">
                  <a:moveTo>
                    <a:pt x="315746" y="280584"/>
                  </a:moveTo>
                  <a:cubicBezTo>
                    <a:pt x="315746" y="284498"/>
                    <a:pt x="324231" y="311897"/>
                    <a:pt x="324231" y="311897"/>
                  </a:cubicBezTo>
                  <a:cubicBezTo>
                    <a:pt x="324231" y="311897"/>
                    <a:pt x="324231" y="311897"/>
                    <a:pt x="324231" y="292326"/>
                  </a:cubicBezTo>
                  <a:cubicBezTo>
                    <a:pt x="324231" y="292326"/>
                    <a:pt x="324231" y="292326"/>
                    <a:pt x="324231" y="288412"/>
                  </a:cubicBezTo>
                  <a:cubicBezTo>
                    <a:pt x="324231" y="288412"/>
                    <a:pt x="324231" y="288412"/>
                    <a:pt x="328474" y="284498"/>
                  </a:cubicBezTo>
                  <a:cubicBezTo>
                    <a:pt x="328474" y="284498"/>
                    <a:pt x="328474" y="284498"/>
                    <a:pt x="332717" y="288412"/>
                  </a:cubicBezTo>
                  <a:cubicBezTo>
                    <a:pt x="332717" y="288412"/>
                    <a:pt x="332717" y="288412"/>
                    <a:pt x="332717" y="292326"/>
                  </a:cubicBezTo>
                  <a:cubicBezTo>
                    <a:pt x="332717" y="292326"/>
                    <a:pt x="332717" y="292326"/>
                    <a:pt x="336960" y="311897"/>
                  </a:cubicBezTo>
                  <a:cubicBezTo>
                    <a:pt x="336960" y="311897"/>
                    <a:pt x="341202" y="284498"/>
                    <a:pt x="341202" y="280584"/>
                  </a:cubicBezTo>
                  <a:cubicBezTo>
                    <a:pt x="349688" y="284498"/>
                    <a:pt x="358173" y="288412"/>
                    <a:pt x="366659" y="288412"/>
                  </a:cubicBezTo>
                  <a:cubicBezTo>
                    <a:pt x="366659" y="292326"/>
                    <a:pt x="370901" y="296240"/>
                    <a:pt x="375144" y="307983"/>
                  </a:cubicBezTo>
                  <a:cubicBezTo>
                    <a:pt x="375144" y="307983"/>
                    <a:pt x="375144" y="319725"/>
                    <a:pt x="375144" y="327553"/>
                  </a:cubicBezTo>
                  <a:cubicBezTo>
                    <a:pt x="366659" y="327553"/>
                    <a:pt x="362416" y="327553"/>
                    <a:pt x="358173" y="327553"/>
                  </a:cubicBezTo>
                  <a:cubicBezTo>
                    <a:pt x="358173" y="323639"/>
                    <a:pt x="358173" y="315811"/>
                    <a:pt x="358173" y="311897"/>
                  </a:cubicBezTo>
                  <a:cubicBezTo>
                    <a:pt x="358173" y="311897"/>
                    <a:pt x="358173" y="307983"/>
                    <a:pt x="353930" y="307983"/>
                  </a:cubicBezTo>
                  <a:cubicBezTo>
                    <a:pt x="353930" y="307983"/>
                    <a:pt x="353930" y="307983"/>
                    <a:pt x="353930" y="331467"/>
                  </a:cubicBezTo>
                  <a:cubicBezTo>
                    <a:pt x="345445" y="331467"/>
                    <a:pt x="336960" y="331467"/>
                    <a:pt x="328474" y="331467"/>
                  </a:cubicBezTo>
                  <a:cubicBezTo>
                    <a:pt x="319989" y="331467"/>
                    <a:pt x="311503" y="331467"/>
                    <a:pt x="303018" y="331467"/>
                  </a:cubicBezTo>
                  <a:cubicBezTo>
                    <a:pt x="303018" y="331467"/>
                    <a:pt x="303018" y="331467"/>
                    <a:pt x="303018" y="307983"/>
                  </a:cubicBezTo>
                  <a:cubicBezTo>
                    <a:pt x="303018" y="307983"/>
                    <a:pt x="298775" y="311897"/>
                    <a:pt x="298775" y="311897"/>
                  </a:cubicBezTo>
                  <a:cubicBezTo>
                    <a:pt x="298775" y="315811"/>
                    <a:pt x="298775" y="323639"/>
                    <a:pt x="298775" y="331467"/>
                  </a:cubicBezTo>
                  <a:cubicBezTo>
                    <a:pt x="294532" y="327553"/>
                    <a:pt x="290290" y="327553"/>
                    <a:pt x="286047" y="327553"/>
                  </a:cubicBezTo>
                  <a:cubicBezTo>
                    <a:pt x="286047" y="319725"/>
                    <a:pt x="286047" y="307983"/>
                    <a:pt x="286047" y="307983"/>
                  </a:cubicBezTo>
                  <a:cubicBezTo>
                    <a:pt x="286047" y="296240"/>
                    <a:pt x="290290" y="292326"/>
                    <a:pt x="290290" y="288412"/>
                  </a:cubicBezTo>
                  <a:cubicBezTo>
                    <a:pt x="298775" y="288412"/>
                    <a:pt x="311503" y="284498"/>
                    <a:pt x="315746" y="280584"/>
                  </a:cubicBezTo>
                  <a:close/>
                  <a:moveTo>
                    <a:pt x="329032" y="229701"/>
                  </a:moveTo>
                  <a:cubicBezTo>
                    <a:pt x="341693" y="229701"/>
                    <a:pt x="350134" y="237529"/>
                    <a:pt x="350134" y="249272"/>
                  </a:cubicBezTo>
                  <a:cubicBezTo>
                    <a:pt x="350134" y="249272"/>
                    <a:pt x="350134" y="253186"/>
                    <a:pt x="350134" y="253186"/>
                  </a:cubicBezTo>
                  <a:cubicBezTo>
                    <a:pt x="350134" y="257100"/>
                    <a:pt x="350134" y="261014"/>
                    <a:pt x="345914" y="261014"/>
                  </a:cubicBezTo>
                  <a:cubicBezTo>
                    <a:pt x="345914" y="272756"/>
                    <a:pt x="337473" y="280584"/>
                    <a:pt x="329032" y="280584"/>
                  </a:cubicBezTo>
                  <a:cubicBezTo>
                    <a:pt x="320591" y="280584"/>
                    <a:pt x="316371" y="272756"/>
                    <a:pt x="312150" y="261014"/>
                  </a:cubicBezTo>
                  <a:cubicBezTo>
                    <a:pt x="307930" y="261014"/>
                    <a:pt x="307930" y="257100"/>
                    <a:pt x="307930" y="253186"/>
                  </a:cubicBezTo>
                  <a:cubicBezTo>
                    <a:pt x="307930" y="253186"/>
                    <a:pt x="307930" y="249272"/>
                    <a:pt x="312150" y="249272"/>
                  </a:cubicBezTo>
                  <a:cubicBezTo>
                    <a:pt x="312150" y="237529"/>
                    <a:pt x="320591" y="229701"/>
                    <a:pt x="329032" y="229701"/>
                  </a:cubicBezTo>
                  <a:close/>
                  <a:moveTo>
                    <a:pt x="315746" y="167188"/>
                  </a:moveTo>
                  <a:cubicBezTo>
                    <a:pt x="315746" y="171065"/>
                    <a:pt x="324231" y="198203"/>
                    <a:pt x="324231" y="198203"/>
                  </a:cubicBezTo>
                  <a:cubicBezTo>
                    <a:pt x="324231" y="198203"/>
                    <a:pt x="324231" y="198203"/>
                    <a:pt x="324231" y="174942"/>
                  </a:cubicBezTo>
                  <a:cubicBezTo>
                    <a:pt x="324231" y="174942"/>
                    <a:pt x="324231" y="174942"/>
                    <a:pt x="324231" y="171065"/>
                  </a:cubicBezTo>
                  <a:cubicBezTo>
                    <a:pt x="324231" y="171065"/>
                    <a:pt x="324231" y="171065"/>
                    <a:pt x="328474" y="167188"/>
                  </a:cubicBezTo>
                  <a:cubicBezTo>
                    <a:pt x="328474" y="167188"/>
                    <a:pt x="328474" y="167188"/>
                    <a:pt x="332717" y="171065"/>
                  </a:cubicBezTo>
                  <a:cubicBezTo>
                    <a:pt x="332717" y="171065"/>
                    <a:pt x="332717" y="171065"/>
                    <a:pt x="332717" y="174942"/>
                  </a:cubicBezTo>
                  <a:cubicBezTo>
                    <a:pt x="332717" y="174942"/>
                    <a:pt x="332717" y="174942"/>
                    <a:pt x="336960" y="198203"/>
                  </a:cubicBezTo>
                  <a:cubicBezTo>
                    <a:pt x="336960" y="198203"/>
                    <a:pt x="341202" y="171065"/>
                    <a:pt x="341202" y="167188"/>
                  </a:cubicBezTo>
                  <a:cubicBezTo>
                    <a:pt x="349688" y="167188"/>
                    <a:pt x="358173" y="171065"/>
                    <a:pt x="366659" y="174942"/>
                  </a:cubicBezTo>
                  <a:cubicBezTo>
                    <a:pt x="366659" y="178819"/>
                    <a:pt x="370901" y="178819"/>
                    <a:pt x="375144" y="194326"/>
                  </a:cubicBezTo>
                  <a:cubicBezTo>
                    <a:pt x="375144" y="194326"/>
                    <a:pt x="375144" y="205956"/>
                    <a:pt x="375144" y="213710"/>
                  </a:cubicBezTo>
                  <a:cubicBezTo>
                    <a:pt x="366659" y="213710"/>
                    <a:pt x="362416" y="213710"/>
                    <a:pt x="358173" y="213710"/>
                  </a:cubicBezTo>
                  <a:cubicBezTo>
                    <a:pt x="358173" y="209833"/>
                    <a:pt x="358173" y="198203"/>
                    <a:pt x="358173" y="198203"/>
                  </a:cubicBezTo>
                  <a:cubicBezTo>
                    <a:pt x="358173" y="194326"/>
                    <a:pt x="358173" y="194326"/>
                    <a:pt x="353930" y="190449"/>
                  </a:cubicBezTo>
                  <a:cubicBezTo>
                    <a:pt x="353930" y="190449"/>
                    <a:pt x="353930" y="190449"/>
                    <a:pt x="353930" y="213710"/>
                  </a:cubicBezTo>
                  <a:cubicBezTo>
                    <a:pt x="345445" y="213710"/>
                    <a:pt x="336960" y="213710"/>
                    <a:pt x="328474" y="213710"/>
                  </a:cubicBezTo>
                  <a:cubicBezTo>
                    <a:pt x="319989" y="213710"/>
                    <a:pt x="311503" y="213710"/>
                    <a:pt x="303018" y="213710"/>
                  </a:cubicBezTo>
                  <a:cubicBezTo>
                    <a:pt x="303018" y="213710"/>
                    <a:pt x="303018" y="213710"/>
                    <a:pt x="303018" y="190449"/>
                  </a:cubicBezTo>
                  <a:cubicBezTo>
                    <a:pt x="303018" y="194326"/>
                    <a:pt x="298775" y="194326"/>
                    <a:pt x="298775" y="198203"/>
                  </a:cubicBezTo>
                  <a:cubicBezTo>
                    <a:pt x="298775" y="198203"/>
                    <a:pt x="298775" y="209833"/>
                    <a:pt x="298775" y="213710"/>
                  </a:cubicBezTo>
                  <a:cubicBezTo>
                    <a:pt x="294532" y="213710"/>
                    <a:pt x="290290" y="213710"/>
                    <a:pt x="286047" y="213710"/>
                  </a:cubicBezTo>
                  <a:cubicBezTo>
                    <a:pt x="286047" y="205956"/>
                    <a:pt x="286047" y="194326"/>
                    <a:pt x="286047" y="194326"/>
                  </a:cubicBezTo>
                  <a:cubicBezTo>
                    <a:pt x="286047" y="178819"/>
                    <a:pt x="290290" y="178819"/>
                    <a:pt x="290290" y="174942"/>
                  </a:cubicBezTo>
                  <a:cubicBezTo>
                    <a:pt x="298775" y="171065"/>
                    <a:pt x="311503" y="167188"/>
                    <a:pt x="315746" y="167188"/>
                  </a:cubicBezTo>
                  <a:close/>
                  <a:moveTo>
                    <a:pt x="329032" y="116304"/>
                  </a:moveTo>
                  <a:cubicBezTo>
                    <a:pt x="341693" y="116304"/>
                    <a:pt x="350134" y="124058"/>
                    <a:pt x="350134" y="135688"/>
                  </a:cubicBezTo>
                  <a:cubicBezTo>
                    <a:pt x="350134" y="135688"/>
                    <a:pt x="350134" y="135688"/>
                    <a:pt x="350134" y="139565"/>
                  </a:cubicBezTo>
                  <a:cubicBezTo>
                    <a:pt x="350134" y="139565"/>
                    <a:pt x="350134" y="143442"/>
                    <a:pt x="345914" y="147319"/>
                  </a:cubicBezTo>
                  <a:cubicBezTo>
                    <a:pt x="345914" y="155072"/>
                    <a:pt x="337473" y="162826"/>
                    <a:pt x="329032" y="162826"/>
                  </a:cubicBezTo>
                  <a:cubicBezTo>
                    <a:pt x="320591" y="162826"/>
                    <a:pt x="316371" y="155072"/>
                    <a:pt x="312150" y="147319"/>
                  </a:cubicBezTo>
                  <a:cubicBezTo>
                    <a:pt x="307930" y="147319"/>
                    <a:pt x="307930" y="143442"/>
                    <a:pt x="307930" y="139565"/>
                  </a:cubicBezTo>
                  <a:cubicBezTo>
                    <a:pt x="307930" y="135688"/>
                    <a:pt x="307930" y="135688"/>
                    <a:pt x="312150" y="135688"/>
                  </a:cubicBezTo>
                  <a:cubicBezTo>
                    <a:pt x="312150" y="124058"/>
                    <a:pt x="320591" y="116304"/>
                    <a:pt x="329032" y="116304"/>
                  </a:cubicBezTo>
                  <a:close/>
                  <a:moveTo>
                    <a:pt x="50203" y="77052"/>
                  </a:moveTo>
                  <a:cubicBezTo>
                    <a:pt x="50203" y="84880"/>
                    <a:pt x="54387" y="96623"/>
                    <a:pt x="62754" y="116193"/>
                  </a:cubicBezTo>
                  <a:cubicBezTo>
                    <a:pt x="62754" y="104451"/>
                    <a:pt x="66937" y="92708"/>
                    <a:pt x="66937" y="92708"/>
                  </a:cubicBezTo>
                  <a:cubicBezTo>
                    <a:pt x="66937" y="92708"/>
                    <a:pt x="66937" y="92708"/>
                    <a:pt x="62754" y="84880"/>
                  </a:cubicBezTo>
                  <a:cubicBezTo>
                    <a:pt x="62754" y="84880"/>
                    <a:pt x="62754" y="84880"/>
                    <a:pt x="66937" y="80966"/>
                  </a:cubicBezTo>
                  <a:cubicBezTo>
                    <a:pt x="66937" y="80966"/>
                    <a:pt x="66937" y="80966"/>
                    <a:pt x="71121" y="80966"/>
                  </a:cubicBezTo>
                  <a:cubicBezTo>
                    <a:pt x="71121" y="80966"/>
                    <a:pt x="71121" y="80966"/>
                    <a:pt x="79488" y="84880"/>
                  </a:cubicBezTo>
                  <a:cubicBezTo>
                    <a:pt x="79488" y="84880"/>
                    <a:pt x="79488" y="84880"/>
                    <a:pt x="75305" y="92708"/>
                  </a:cubicBezTo>
                  <a:cubicBezTo>
                    <a:pt x="75305" y="92708"/>
                    <a:pt x="75305" y="104451"/>
                    <a:pt x="79488" y="116193"/>
                  </a:cubicBezTo>
                  <a:cubicBezTo>
                    <a:pt x="87855" y="96623"/>
                    <a:pt x="87855" y="84880"/>
                    <a:pt x="92039" y="77052"/>
                  </a:cubicBezTo>
                  <a:cubicBezTo>
                    <a:pt x="92039" y="77052"/>
                    <a:pt x="96222" y="77052"/>
                    <a:pt x="96222" y="80966"/>
                  </a:cubicBezTo>
                  <a:cubicBezTo>
                    <a:pt x="104590" y="80966"/>
                    <a:pt x="117140" y="84880"/>
                    <a:pt x="125508" y="88794"/>
                  </a:cubicBezTo>
                  <a:cubicBezTo>
                    <a:pt x="125508" y="92708"/>
                    <a:pt x="138058" y="108365"/>
                    <a:pt x="142242" y="155334"/>
                  </a:cubicBezTo>
                  <a:cubicBezTo>
                    <a:pt x="142242" y="167076"/>
                    <a:pt x="138058" y="194474"/>
                    <a:pt x="138058" y="194474"/>
                  </a:cubicBezTo>
                  <a:cubicBezTo>
                    <a:pt x="138058" y="202303"/>
                    <a:pt x="138058" y="210131"/>
                    <a:pt x="129691" y="210131"/>
                  </a:cubicBezTo>
                  <a:cubicBezTo>
                    <a:pt x="121324" y="210131"/>
                    <a:pt x="117140" y="206217"/>
                    <a:pt x="117140" y="198389"/>
                  </a:cubicBezTo>
                  <a:cubicBezTo>
                    <a:pt x="117140" y="198389"/>
                    <a:pt x="117140" y="174904"/>
                    <a:pt x="117140" y="155334"/>
                  </a:cubicBezTo>
                  <a:cubicBezTo>
                    <a:pt x="117140" y="139677"/>
                    <a:pt x="112957" y="116193"/>
                    <a:pt x="108773" y="116193"/>
                  </a:cubicBezTo>
                  <a:cubicBezTo>
                    <a:pt x="108773" y="116193"/>
                    <a:pt x="108773" y="116193"/>
                    <a:pt x="108773" y="190560"/>
                  </a:cubicBezTo>
                  <a:cubicBezTo>
                    <a:pt x="108773" y="194474"/>
                    <a:pt x="108773" y="194474"/>
                    <a:pt x="108773" y="198389"/>
                  </a:cubicBezTo>
                  <a:cubicBezTo>
                    <a:pt x="108773" y="198389"/>
                    <a:pt x="108773" y="198389"/>
                    <a:pt x="108773" y="315811"/>
                  </a:cubicBezTo>
                  <a:cubicBezTo>
                    <a:pt x="108773" y="323639"/>
                    <a:pt x="100406" y="331467"/>
                    <a:pt x="92039" y="331467"/>
                  </a:cubicBezTo>
                  <a:cubicBezTo>
                    <a:pt x="83672" y="331467"/>
                    <a:pt x="75305" y="323639"/>
                    <a:pt x="75305" y="315811"/>
                  </a:cubicBezTo>
                  <a:cubicBezTo>
                    <a:pt x="75305" y="315811"/>
                    <a:pt x="75305" y="315811"/>
                    <a:pt x="75305" y="210131"/>
                  </a:cubicBezTo>
                  <a:cubicBezTo>
                    <a:pt x="75305" y="210131"/>
                    <a:pt x="75305" y="210131"/>
                    <a:pt x="66937" y="210131"/>
                  </a:cubicBezTo>
                  <a:cubicBezTo>
                    <a:pt x="66937" y="210131"/>
                    <a:pt x="66937" y="210131"/>
                    <a:pt x="66937" y="315811"/>
                  </a:cubicBezTo>
                  <a:cubicBezTo>
                    <a:pt x="66937" y="323639"/>
                    <a:pt x="58570" y="331467"/>
                    <a:pt x="50203" y="331467"/>
                  </a:cubicBezTo>
                  <a:cubicBezTo>
                    <a:pt x="41836" y="331467"/>
                    <a:pt x="33469" y="323639"/>
                    <a:pt x="33469" y="315811"/>
                  </a:cubicBezTo>
                  <a:cubicBezTo>
                    <a:pt x="33469" y="315811"/>
                    <a:pt x="33469" y="315811"/>
                    <a:pt x="33469" y="198389"/>
                  </a:cubicBezTo>
                  <a:cubicBezTo>
                    <a:pt x="33469" y="194474"/>
                    <a:pt x="33469" y="194474"/>
                    <a:pt x="33469" y="190560"/>
                  </a:cubicBezTo>
                  <a:cubicBezTo>
                    <a:pt x="33469" y="190560"/>
                    <a:pt x="33469" y="190560"/>
                    <a:pt x="33469" y="116193"/>
                  </a:cubicBezTo>
                  <a:cubicBezTo>
                    <a:pt x="29285" y="116193"/>
                    <a:pt x="25101" y="139677"/>
                    <a:pt x="25101" y="155334"/>
                  </a:cubicBezTo>
                  <a:cubicBezTo>
                    <a:pt x="25101" y="174904"/>
                    <a:pt x="25101" y="198389"/>
                    <a:pt x="25101" y="198389"/>
                  </a:cubicBezTo>
                  <a:cubicBezTo>
                    <a:pt x="25101" y="206217"/>
                    <a:pt x="20918" y="210131"/>
                    <a:pt x="12551" y="210131"/>
                  </a:cubicBezTo>
                  <a:cubicBezTo>
                    <a:pt x="4184" y="210131"/>
                    <a:pt x="4184" y="202303"/>
                    <a:pt x="0" y="194474"/>
                  </a:cubicBezTo>
                  <a:cubicBezTo>
                    <a:pt x="0" y="194474"/>
                    <a:pt x="0" y="167076"/>
                    <a:pt x="0" y="155334"/>
                  </a:cubicBezTo>
                  <a:cubicBezTo>
                    <a:pt x="4184" y="108365"/>
                    <a:pt x="16734" y="92708"/>
                    <a:pt x="16734" y="88794"/>
                  </a:cubicBezTo>
                  <a:cubicBezTo>
                    <a:pt x="25101" y="84880"/>
                    <a:pt x="37652" y="80966"/>
                    <a:pt x="41836" y="80966"/>
                  </a:cubicBezTo>
                  <a:cubicBezTo>
                    <a:pt x="46019" y="77052"/>
                    <a:pt x="50203" y="77052"/>
                    <a:pt x="50203" y="77052"/>
                  </a:cubicBezTo>
                  <a:close/>
                  <a:moveTo>
                    <a:pt x="231500" y="61060"/>
                  </a:moveTo>
                  <a:cubicBezTo>
                    <a:pt x="231500" y="61060"/>
                    <a:pt x="231500" y="61060"/>
                    <a:pt x="265134" y="61060"/>
                  </a:cubicBezTo>
                  <a:cubicBezTo>
                    <a:pt x="269338" y="61060"/>
                    <a:pt x="273542" y="64983"/>
                    <a:pt x="273542" y="64983"/>
                  </a:cubicBezTo>
                  <a:cubicBezTo>
                    <a:pt x="273542" y="68906"/>
                    <a:pt x="269338" y="72829"/>
                    <a:pt x="265134" y="72829"/>
                  </a:cubicBezTo>
                  <a:cubicBezTo>
                    <a:pt x="265134" y="72829"/>
                    <a:pt x="265134" y="72829"/>
                    <a:pt x="231500" y="72829"/>
                  </a:cubicBezTo>
                  <a:cubicBezTo>
                    <a:pt x="227296" y="72829"/>
                    <a:pt x="223092" y="72829"/>
                    <a:pt x="218888" y="76752"/>
                  </a:cubicBezTo>
                  <a:cubicBezTo>
                    <a:pt x="214684" y="80675"/>
                    <a:pt x="214684" y="84598"/>
                    <a:pt x="214684" y="88521"/>
                  </a:cubicBezTo>
                  <a:cubicBezTo>
                    <a:pt x="214684" y="88521"/>
                    <a:pt x="214684" y="88521"/>
                    <a:pt x="214684" y="178749"/>
                  </a:cubicBezTo>
                  <a:cubicBezTo>
                    <a:pt x="214684" y="178749"/>
                    <a:pt x="214684" y="178749"/>
                    <a:pt x="265134" y="178749"/>
                  </a:cubicBezTo>
                  <a:cubicBezTo>
                    <a:pt x="269338" y="178749"/>
                    <a:pt x="273542" y="182672"/>
                    <a:pt x="273542" y="182672"/>
                  </a:cubicBezTo>
                  <a:cubicBezTo>
                    <a:pt x="273542" y="186595"/>
                    <a:pt x="269338" y="190518"/>
                    <a:pt x="265134" y="190518"/>
                  </a:cubicBezTo>
                  <a:cubicBezTo>
                    <a:pt x="265134" y="190518"/>
                    <a:pt x="265134" y="190518"/>
                    <a:pt x="214684" y="190518"/>
                  </a:cubicBezTo>
                  <a:cubicBezTo>
                    <a:pt x="214684" y="190518"/>
                    <a:pt x="214684" y="190518"/>
                    <a:pt x="214684" y="280745"/>
                  </a:cubicBezTo>
                  <a:cubicBezTo>
                    <a:pt x="214684" y="284668"/>
                    <a:pt x="214684" y="288591"/>
                    <a:pt x="218888" y="292514"/>
                  </a:cubicBezTo>
                  <a:cubicBezTo>
                    <a:pt x="223092" y="292514"/>
                    <a:pt x="227296" y="296437"/>
                    <a:pt x="231500" y="296437"/>
                  </a:cubicBezTo>
                  <a:cubicBezTo>
                    <a:pt x="231500" y="296437"/>
                    <a:pt x="231500" y="296437"/>
                    <a:pt x="265134" y="296437"/>
                  </a:cubicBezTo>
                  <a:cubicBezTo>
                    <a:pt x="269338" y="296437"/>
                    <a:pt x="273542" y="296437"/>
                    <a:pt x="273542" y="300360"/>
                  </a:cubicBezTo>
                  <a:cubicBezTo>
                    <a:pt x="273542" y="304283"/>
                    <a:pt x="269338" y="308206"/>
                    <a:pt x="265134" y="308206"/>
                  </a:cubicBezTo>
                  <a:cubicBezTo>
                    <a:pt x="265134" y="308206"/>
                    <a:pt x="265134" y="308206"/>
                    <a:pt x="231500" y="308206"/>
                  </a:cubicBezTo>
                  <a:cubicBezTo>
                    <a:pt x="214684" y="308206"/>
                    <a:pt x="202071" y="296437"/>
                    <a:pt x="202071" y="280745"/>
                  </a:cubicBezTo>
                  <a:cubicBezTo>
                    <a:pt x="202071" y="280745"/>
                    <a:pt x="202071" y="280745"/>
                    <a:pt x="202071" y="190518"/>
                  </a:cubicBezTo>
                  <a:cubicBezTo>
                    <a:pt x="202071" y="190518"/>
                    <a:pt x="202071" y="190518"/>
                    <a:pt x="160029" y="190518"/>
                  </a:cubicBezTo>
                  <a:cubicBezTo>
                    <a:pt x="155825" y="190518"/>
                    <a:pt x="151621" y="186595"/>
                    <a:pt x="151621" y="182672"/>
                  </a:cubicBezTo>
                  <a:cubicBezTo>
                    <a:pt x="151621" y="182672"/>
                    <a:pt x="155825" y="178749"/>
                    <a:pt x="160029" y="178749"/>
                  </a:cubicBezTo>
                  <a:cubicBezTo>
                    <a:pt x="160029" y="178749"/>
                    <a:pt x="160029" y="178749"/>
                    <a:pt x="202071" y="178749"/>
                  </a:cubicBezTo>
                  <a:cubicBezTo>
                    <a:pt x="202071" y="178749"/>
                    <a:pt x="202071" y="178749"/>
                    <a:pt x="202071" y="88521"/>
                  </a:cubicBezTo>
                  <a:cubicBezTo>
                    <a:pt x="202071" y="72829"/>
                    <a:pt x="214684" y="61060"/>
                    <a:pt x="231500" y="61060"/>
                  </a:cubicBezTo>
                  <a:close/>
                  <a:moveTo>
                    <a:pt x="315746" y="49429"/>
                  </a:moveTo>
                  <a:cubicBezTo>
                    <a:pt x="315746" y="57257"/>
                    <a:pt x="324231" y="80742"/>
                    <a:pt x="324231" y="80742"/>
                  </a:cubicBezTo>
                  <a:cubicBezTo>
                    <a:pt x="324231" y="80742"/>
                    <a:pt x="324231" y="80742"/>
                    <a:pt x="324231" y="61171"/>
                  </a:cubicBezTo>
                  <a:cubicBezTo>
                    <a:pt x="324231" y="61171"/>
                    <a:pt x="324231" y="61171"/>
                    <a:pt x="324231" y="57257"/>
                  </a:cubicBezTo>
                  <a:cubicBezTo>
                    <a:pt x="324231" y="57257"/>
                    <a:pt x="324231" y="57257"/>
                    <a:pt x="328474" y="53343"/>
                  </a:cubicBezTo>
                  <a:cubicBezTo>
                    <a:pt x="328474" y="53343"/>
                    <a:pt x="328474" y="53343"/>
                    <a:pt x="332717" y="57257"/>
                  </a:cubicBezTo>
                  <a:cubicBezTo>
                    <a:pt x="332717" y="57257"/>
                    <a:pt x="332717" y="57257"/>
                    <a:pt x="332717" y="61171"/>
                  </a:cubicBezTo>
                  <a:cubicBezTo>
                    <a:pt x="332717" y="61171"/>
                    <a:pt x="332717" y="61171"/>
                    <a:pt x="336960" y="80742"/>
                  </a:cubicBezTo>
                  <a:cubicBezTo>
                    <a:pt x="336960" y="80742"/>
                    <a:pt x="341202" y="57257"/>
                    <a:pt x="341202" y="49429"/>
                  </a:cubicBezTo>
                  <a:cubicBezTo>
                    <a:pt x="341202" y="49429"/>
                    <a:pt x="341202" y="49429"/>
                    <a:pt x="341202" y="53343"/>
                  </a:cubicBezTo>
                  <a:cubicBezTo>
                    <a:pt x="349688" y="53343"/>
                    <a:pt x="358173" y="57257"/>
                    <a:pt x="366659" y="61171"/>
                  </a:cubicBezTo>
                  <a:cubicBezTo>
                    <a:pt x="366659" y="61171"/>
                    <a:pt x="370901" y="65085"/>
                    <a:pt x="375144" y="76828"/>
                  </a:cubicBezTo>
                  <a:cubicBezTo>
                    <a:pt x="375144" y="76828"/>
                    <a:pt x="375144" y="88570"/>
                    <a:pt x="375144" y="96398"/>
                  </a:cubicBezTo>
                  <a:cubicBezTo>
                    <a:pt x="366659" y="96398"/>
                    <a:pt x="362416" y="96398"/>
                    <a:pt x="358173" y="100312"/>
                  </a:cubicBezTo>
                  <a:cubicBezTo>
                    <a:pt x="358173" y="92484"/>
                    <a:pt x="358173" y="84656"/>
                    <a:pt x="358173" y="80742"/>
                  </a:cubicBezTo>
                  <a:cubicBezTo>
                    <a:pt x="358173" y="80742"/>
                    <a:pt x="358173" y="76828"/>
                    <a:pt x="353930" y="76828"/>
                  </a:cubicBezTo>
                  <a:cubicBezTo>
                    <a:pt x="353930" y="76828"/>
                    <a:pt x="353930" y="76828"/>
                    <a:pt x="353930" y="100312"/>
                  </a:cubicBezTo>
                  <a:cubicBezTo>
                    <a:pt x="345445" y="100312"/>
                    <a:pt x="336960" y="100312"/>
                    <a:pt x="328474" y="100312"/>
                  </a:cubicBezTo>
                  <a:cubicBezTo>
                    <a:pt x="319989" y="100312"/>
                    <a:pt x="311503" y="100312"/>
                    <a:pt x="303018" y="100312"/>
                  </a:cubicBezTo>
                  <a:cubicBezTo>
                    <a:pt x="303018" y="100312"/>
                    <a:pt x="303018" y="100312"/>
                    <a:pt x="303018" y="76828"/>
                  </a:cubicBezTo>
                  <a:cubicBezTo>
                    <a:pt x="303018" y="76828"/>
                    <a:pt x="298775" y="80742"/>
                    <a:pt x="298775" y="80742"/>
                  </a:cubicBezTo>
                  <a:cubicBezTo>
                    <a:pt x="298775" y="84656"/>
                    <a:pt x="298775" y="92484"/>
                    <a:pt x="298775" y="100312"/>
                  </a:cubicBezTo>
                  <a:cubicBezTo>
                    <a:pt x="294532" y="96398"/>
                    <a:pt x="290290" y="96398"/>
                    <a:pt x="286047" y="96398"/>
                  </a:cubicBezTo>
                  <a:cubicBezTo>
                    <a:pt x="286047" y="88570"/>
                    <a:pt x="286047" y="76828"/>
                    <a:pt x="286047" y="76828"/>
                  </a:cubicBezTo>
                  <a:cubicBezTo>
                    <a:pt x="286047" y="65085"/>
                    <a:pt x="290290" y="61171"/>
                    <a:pt x="290290" y="61171"/>
                  </a:cubicBezTo>
                  <a:cubicBezTo>
                    <a:pt x="298775" y="57257"/>
                    <a:pt x="311503" y="53343"/>
                    <a:pt x="315746" y="53343"/>
                  </a:cubicBezTo>
                  <a:cubicBezTo>
                    <a:pt x="315746" y="53343"/>
                    <a:pt x="315746" y="53343"/>
                    <a:pt x="315746" y="49429"/>
                  </a:cubicBezTo>
                  <a:close/>
                  <a:moveTo>
                    <a:pt x="71121" y="2908"/>
                  </a:moveTo>
                  <a:cubicBezTo>
                    <a:pt x="87924" y="2908"/>
                    <a:pt x="100527" y="14781"/>
                    <a:pt x="100527" y="30611"/>
                  </a:cubicBezTo>
                  <a:cubicBezTo>
                    <a:pt x="104728" y="34568"/>
                    <a:pt x="104728" y="34568"/>
                    <a:pt x="104728" y="38526"/>
                  </a:cubicBezTo>
                  <a:cubicBezTo>
                    <a:pt x="104728" y="42483"/>
                    <a:pt x="104728" y="46441"/>
                    <a:pt x="100527" y="50399"/>
                  </a:cubicBezTo>
                  <a:cubicBezTo>
                    <a:pt x="96326" y="62271"/>
                    <a:pt x="87924" y="74144"/>
                    <a:pt x="71121" y="74144"/>
                  </a:cubicBezTo>
                  <a:cubicBezTo>
                    <a:pt x="58518" y="74144"/>
                    <a:pt x="45916" y="62271"/>
                    <a:pt x="41715" y="50399"/>
                  </a:cubicBezTo>
                  <a:cubicBezTo>
                    <a:pt x="37514" y="46441"/>
                    <a:pt x="37514" y="42483"/>
                    <a:pt x="37514" y="38526"/>
                  </a:cubicBezTo>
                  <a:cubicBezTo>
                    <a:pt x="37514" y="34568"/>
                    <a:pt x="37514" y="30611"/>
                    <a:pt x="41715" y="30611"/>
                  </a:cubicBezTo>
                  <a:cubicBezTo>
                    <a:pt x="41715" y="14781"/>
                    <a:pt x="54317" y="2908"/>
                    <a:pt x="71121" y="2908"/>
                  </a:cubicBezTo>
                  <a:close/>
                  <a:moveTo>
                    <a:pt x="329032" y="0"/>
                  </a:moveTo>
                  <a:cubicBezTo>
                    <a:pt x="341693" y="0"/>
                    <a:pt x="350134" y="11407"/>
                    <a:pt x="350134" y="19011"/>
                  </a:cubicBezTo>
                  <a:cubicBezTo>
                    <a:pt x="350134" y="22813"/>
                    <a:pt x="350134" y="22813"/>
                    <a:pt x="350134" y="22813"/>
                  </a:cubicBezTo>
                  <a:cubicBezTo>
                    <a:pt x="350134" y="26615"/>
                    <a:pt x="350134" y="30418"/>
                    <a:pt x="345914" y="30418"/>
                  </a:cubicBezTo>
                  <a:cubicBezTo>
                    <a:pt x="345914" y="41824"/>
                    <a:pt x="337473" y="49429"/>
                    <a:pt x="329032" y="49429"/>
                  </a:cubicBezTo>
                  <a:cubicBezTo>
                    <a:pt x="320591" y="49429"/>
                    <a:pt x="316371" y="41824"/>
                    <a:pt x="312150" y="30418"/>
                  </a:cubicBezTo>
                  <a:cubicBezTo>
                    <a:pt x="307930" y="30418"/>
                    <a:pt x="307930" y="26615"/>
                    <a:pt x="307930" y="22813"/>
                  </a:cubicBezTo>
                  <a:cubicBezTo>
                    <a:pt x="307930" y="22813"/>
                    <a:pt x="307930" y="19011"/>
                    <a:pt x="312150" y="19011"/>
                  </a:cubicBezTo>
                  <a:cubicBezTo>
                    <a:pt x="312150" y="7604"/>
                    <a:pt x="320591" y="0"/>
                    <a:pt x="329032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文本框 30">
              <a:extLst>
                <a:ext uri="{FF2B5EF4-FFF2-40B4-BE49-F238E27FC236}">
                  <a16:creationId xmlns:a16="http://schemas.microsoft.com/office/drawing/2014/main" id="{EAD954B2-0097-465C-9C9C-741FAF65B99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86121" y="3145546"/>
              <a:ext cx="2088062" cy="521178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ctr" anchorCtr="1">
              <a:normAutofit/>
            </a:bodyPr>
            <a:lstStyle/>
            <a:p>
              <a:pPr latinLnBrk="0"/>
              <a:r>
                <a:rPr lang="zh-CN" altLang="en-US" sz="1400" dirty="0">
                  <a:solidFill>
                    <a:schemeClr val="tx1"/>
                  </a:solidFill>
                  <a:effectLst/>
                </a:rPr>
                <a:t>输入标题</a:t>
              </a:r>
            </a:p>
          </p:txBody>
        </p:sp>
      </p:grpSp>
      <p:grpSp>
        <p:nvGrpSpPr>
          <p:cNvPr id="5" name="千图设计师MC：ID 29795607库_组合 4">
            <a:extLst>
              <a:ext uri="{FF2B5EF4-FFF2-40B4-BE49-F238E27FC236}">
                <a16:creationId xmlns:a16="http://schemas.microsoft.com/office/drawing/2014/main" id="{FB19F186-8A99-4021-8551-53F995DC036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953956" y="1722268"/>
            <a:ext cx="2284087" cy="3836766"/>
            <a:chOff x="2574183" y="1722268"/>
            <a:chExt cx="2284087" cy="3836766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7D67ECE6-FA72-413A-9F76-C1B7054FDD68}"/>
                </a:ext>
              </a:extLst>
            </p:cNvPr>
            <p:cNvSpPr/>
            <p:nvPr/>
          </p:nvSpPr>
          <p:spPr bwMode="auto">
            <a:xfrm>
              <a:off x="2574183" y="2609087"/>
              <a:ext cx="2098468" cy="2949947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1440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8" name="任意多边形 12">
              <a:extLst>
                <a:ext uri="{FF2B5EF4-FFF2-40B4-BE49-F238E27FC236}">
                  <a16:creationId xmlns:a16="http://schemas.microsoft.com/office/drawing/2014/main" id="{95EACEDB-B8B7-4D9D-9EA4-C4E995CB3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0698" y="1809496"/>
              <a:ext cx="187572" cy="1088532"/>
            </a:xfrm>
            <a:custGeom>
              <a:avLst/>
              <a:gdLst/>
              <a:ahLst/>
              <a:cxnLst>
                <a:cxn ang="0">
                  <a:pos x="54" y="575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627"/>
                </a:cxn>
                <a:cxn ang="0">
                  <a:pos x="54" y="617"/>
                </a:cxn>
                <a:cxn ang="0">
                  <a:pos x="54" y="617"/>
                </a:cxn>
                <a:cxn ang="0">
                  <a:pos x="80" y="586"/>
                </a:cxn>
                <a:cxn ang="0">
                  <a:pos x="54" y="575"/>
                </a:cxn>
              </a:cxnLst>
              <a:rect l="0" t="0" r="r" b="b"/>
              <a:pathLst>
                <a:path w="81" h="627">
                  <a:moveTo>
                    <a:pt x="54" y="575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81" y="612"/>
                    <a:pt x="80" y="586"/>
                  </a:cubicBezTo>
                  <a:cubicBezTo>
                    <a:pt x="79" y="567"/>
                    <a:pt x="54" y="575"/>
                    <a:pt x="54" y="57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任意多边形 13">
              <a:extLst>
                <a:ext uri="{FF2B5EF4-FFF2-40B4-BE49-F238E27FC236}">
                  <a16:creationId xmlns:a16="http://schemas.microsoft.com/office/drawing/2014/main" id="{9D8E9795-EDAB-4177-A4DD-6B416B673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6137" y="1722268"/>
              <a:ext cx="2280180" cy="1410185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813"/>
                </a:cxn>
                <a:cxn ang="0">
                  <a:pos x="954" y="625"/>
                </a:cxn>
                <a:cxn ang="0">
                  <a:pos x="980" y="636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813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954" y="625"/>
                    <a:pt x="954" y="625"/>
                    <a:pt x="954" y="625"/>
                  </a:cubicBezTo>
                  <a:cubicBezTo>
                    <a:pt x="954" y="625"/>
                    <a:pt x="979" y="617"/>
                    <a:pt x="980" y="636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任意多边形 14">
              <a:extLst>
                <a:ext uri="{FF2B5EF4-FFF2-40B4-BE49-F238E27FC236}">
                  <a16:creationId xmlns:a16="http://schemas.microsoft.com/office/drawing/2014/main" id="{1507076C-8F70-44C7-96C4-F8793FE67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0698" y="4617016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任意多边形 15">
              <a:extLst>
                <a:ext uri="{FF2B5EF4-FFF2-40B4-BE49-F238E27FC236}">
                  <a16:creationId xmlns:a16="http://schemas.microsoft.com/office/drawing/2014/main" id="{5251AF95-AB42-43A8-A03A-03852410A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6137" y="4529788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任意多边形 16">
              <a:extLst>
                <a:ext uri="{FF2B5EF4-FFF2-40B4-BE49-F238E27FC236}">
                  <a16:creationId xmlns:a16="http://schemas.microsoft.com/office/drawing/2014/main" id="{1FF1B257-8151-42C9-BCDE-97935016B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0698" y="4915045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任意多边形 17">
              <a:extLst>
                <a:ext uri="{FF2B5EF4-FFF2-40B4-BE49-F238E27FC236}">
                  <a16:creationId xmlns:a16="http://schemas.microsoft.com/office/drawing/2014/main" id="{CED7AA68-8D90-4E77-862D-335C499CB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76137" y="4827817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6BB4B333-3F1B-4E74-B169-38F8A923C6F3}"/>
                </a:ext>
              </a:extLst>
            </p:cNvPr>
            <p:cNvSpPr/>
            <p:nvPr/>
          </p:nvSpPr>
          <p:spPr bwMode="auto">
            <a:xfrm>
              <a:off x="3341082" y="2096622"/>
              <a:ext cx="750290" cy="69782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2">
                  <a:lumMod val="75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任意多边形 126">
              <a:extLst>
                <a:ext uri="{FF2B5EF4-FFF2-40B4-BE49-F238E27FC236}">
                  <a16:creationId xmlns:a16="http://schemas.microsoft.com/office/drawing/2014/main" id="{D915A35E-0027-4287-A4E8-9CA56BCB3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1551" y="2278079"/>
              <a:ext cx="369282" cy="334944"/>
            </a:xfrm>
            <a:custGeom>
              <a:avLst/>
              <a:gdLst>
                <a:gd name="connsiteX0" fmla="*/ 256360 w 369282"/>
                <a:gd name="connsiteY0" fmla="*/ 303721 h 334944"/>
                <a:gd name="connsiteX1" fmla="*/ 369282 w 369282"/>
                <a:gd name="connsiteY1" fmla="*/ 303721 h 334944"/>
                <a:gd name="connsiteX2" fmla="*/ 369282 w 369282"/>
                <a:gd name="connsiteY2" fmla="*/ 327138 h 334944"/>
                <a:gd name="connsiteX3" fmla="*/ 353150 w 369282"/>
                <a:gd name="connsiteY3" fmla="*/ 334944 h 334944"/>
                <a:gd name="connsiteX4" fmla="*/ 272492 w 369282"/>
                <a:gd name="connsiteY4" fmla="*/ 334944 h 334944"/>
                <a:gd name="connsiteX5" fmla="*/ 256360 w 369282"/>
                <a:gd name="connsiteY5" fmla="*/ 327138 h 334944"/>
                <a:gd name="connsiteX6" fmla="*/ 0 w 369282"/>
                <a:gd name="connsiteY6" fmla="*/ 303721 h 334944"/>
                <a:gd name="connsiteX7" fmla="*/ 115973 w 369282"/>
                <a:gd name="connsiteY7" fmla="*/ 303721 h 334944"/>
                <a:gd name="connsiteX8" fmla="*/ 115973 w 369282"/>
                <a:gd name="connsiteY8" fmla="*/ 327138 h 334944"/>
                <a:gd name="connsiteX9" fmla="*/ 99406 w 369282"/>
                <a:gd name="connsiteY9" fmla="*/ 334944 h 334944"/>
                <a:gd name="connsiteX10" fmla="*/ 16568 w 369282"/>
                <a:gd name="connsiteY10" fmla="*/ 334944 h 334944"/>
                <a:gd name="connsiteX11" fmla="*/ 0 w 369282"/>
                <a:gd name="connsiteY11" fmla="*/ 327138 h 334944"/>
                <a:gd name="connsiteX12" fmla="*/ 164803 w 369282"/>
                <a:gd name="connsiteY12" fmla="*/ 82318 h 334944"/>
                <a:gd name="connsiteX13" fmla="*/ 204479 w 369282"/>
                <a:gd name="connsiteY13" fmla="*/ 82318 h 334944"/>
                <a:gd name="connsiteX14" fmla="*/ 204479 w 369282"/>
                <a:gd name="connsiteY14" fmla="*/ 227081 h 334944"/>
                <a:gd name="connsiteX15" fmla="*/ 164803 w 369282"/>
                <a:gd name="connsiteY15" fmla="*/ 227081 h 334944"/>
                <a:gd name="connsiteX16" fmla="*/ 222788 w 369282"/>
                <a:gd name="connsiteY16" fmla="*/ 76641 h 334944"/>
                <a:gd name="connsiteX17" fmla="*/ 304173 w 369282"/>
                <a:gd name="connsiteY17" fmla="*/ 76641 h 334944"/>
                <a:gd name="connsiteX18" fmla="*/ 304173 w 369282"/>
                <a:gd name="connsiteY18" fmla="*/ 106773 h 334944"/>
                <a:gd name="connsiteX19" fmla="*/ 336726 w 369282"/>
                <a:gd name="connsiteY19" fmla="*/ 106773 h 334944"/>
                <a:gd name="connsiteX20" fmla="*/ 353003 w 369282"/>
                <a:gd name="connsiteY20" fmla="*/ 121838 h 334944"/>
                <a:gd name="connsiteX21" fmla="*/ 369280 w 369282"/>
                <a:gd name="connsiteY21" fmla="*/ 227299 h 334944"/>
                <a:gd name="connsiteX22" fmla="*/ 369280 w 369282"/>
                <a:gd name="connsiteY22" fmla="*/ 272497 h 334944"/>
                <a:gd name="connsiteX23" fmla="*/ 255342 w 369282"/>
                <a:gd name="connsiteY23" fmla="*/ 272497 h 334944"/>
                <a:gd name="connsiteX24" fmla="*/ 255342 w 369282"/>
                <a:gd name="connsiteY24" fmla="*/ 227299 h 334944"/>
                <a:gd name="connsiteX25" fmla="*/ 222788 w 369282"/>
                <a:gd name="connsiteY25" fmla="*/ 227299 h 334944"/>
                <a:gd name="connsiteX26" fmla="*/ 222788 w 369282"/>
                <a:gd name="connsiteY26" fmla="*/ 84174 h 334944"/>
                <a:gd name="connsiteX27" fmla="*/ 222788 w 369282"/>
                <a:gd name="connsiteY27" fmla="*/ 76641 h 334944"/>
                <a:gd name="connsiteX28" fmla="*/ 65108 w 369282"/>
                <a:gd name="connsiteY28" fmla="*/ 76641 h 334944"/>
                <a:gd name="connsiteX29" fmla="*/ 146492 w 369282"/>
                <a:gd name="connsiteY29" fmla="*/ 76641 h 334944"/>
                <a:gd name="connsiteX30" fmla="*/ 146492 w 369282"/>
                <a:gd name="connsiteY30" fmla="*/ 84174 h 334944"/>
                <a:gd name="connsiteX31" fmla="*/ 146492 w 369282"/>
                <a:gd name="connsiteY31" fmla="*/ 227299 h 334944"/>
                <a:gd name="connsiteX32" fmla="*/ 113938 w 369282"/>
                <a:gd name="connsiteY32" fmla="*/ 227299 h 334944"/>
                <a:gd name="connsiteX33" fmla="*/ 113938 w 369282"/>
                <a:gd name="connsiteY33" fmla="*/ 272497 h 334944"/>
                <a:gd name="connsiteX34" fmla="*/ 0 w 369282"/>
                <a:gd name="connsiteY34" fmla="*/ 272497 h 334944"/>
                <a:gd name="connsiteX35" fmla="*/ 0 w 369282"/>
                <a:gd name="connsiteY35" fmla="*/ 227299 h 334944"/>
                <a:gd name="connsiteX36" fmla="*/ 16277 w 369282"/>
                <a:gd name="connsiteY36" fmla="*/ 121838 h 334944"/>
                <a:gd name="connsiteX37" fmla="*/ 32554 w 369282"/>
                <a:gd name="connsiteY37" fmla="*/ 106773 h 334944"/>
                <a:gd name="connsiteX38" fmla="*/ 65108 w 369282"/>
                <a:gd name="connsiteY38" fmla="*/ 106773 h 334944"/>
                <a:gd name="connsiteX39" fmla="*/ 65108 w 369282"/>
                <a:gd name="connsiteY39" fmla="*/ 76641 h 334944"/>
                <a:gd name="connsiteX40" fmla="*/ 204477 w 369282"/>
                <a:gd name="connsiteY40" fmla="*/ 0 h 334944"/>
                <a:gd name="connsiteX41" fmla="*/ 221045 w 369282"/>
                <a:gd name="connsiteY41" fmla="*/ 0 h 334944"/>
                <a:gd name="connsiteX42" fmla="*/ 303883 w 369282"/>
                <a:gd name="connsiteY42" fmla="*/ 0 h 334944"/>
                <a:gd name="connsiteX43" fmla="*/ 320450 w 369282"/>
                <a:gd name="connsiteY43" fmla="*/ 0 h 334944"/>
                <a:gd name="connsiteX44" fmla="*/ 320450 w 369282"/>
                <a:gd name="connsiteY44" fmla="*/ 46226 h 334944"/>
                <a:gd name="connsiteX45" fmla="*/ 312166 w 369282"/>
                <a:gd name="connsiteY45" fmla="*/ 53931 h 334944"/>
                <a:gd name="connsiteX46" fmla="*/ 212761 w 369282"/>
                <a:gd name="connsiteY46" fmla="*/ 53931 h 334944"/>
                <a:gd name="connsiteX47" fmla="*/ 204477 w 369282"/>
                <a:gd name="connsiteY47" fmla="*/ 46226 h 334944"/>
                <a:gd name="connsiteX48" fmla="*/ 204477 w 369282"/>
                <a:gd name="connsiteY48" fmla="*/ 0 h 334944"/>
                <a:gd name="connsiteX49" fmla="*/ 48831 w 369282"/>
                <a:gd name="connsiteY49" fmla="*/ 0 h 334944"/>
                <a:gd name="connsiteX50" fmla="*/ 65399 w 369282"/>
                <a:gd name="connsiteY50" fmla="*/ 0 h 334944"/>
                <a:gd name="connsiteX51" fmla="*/ 148237 w 369282"/>
                <a:gd name="connsiteY51" fmla="*/ 0 h 334944"/>
                <a:gd name="connsiteX52" fmla="*/ 164804 w 369282"/>
                <a:gd name="connsiteY52" fmla="*/ 0 h 334944"/>
                <a:gd name="connsiteX53" fmla="*/ 164804 w 369282"/>
                <a:gd name="connsiteY53" fmla="*/ 46226 h 334944"/>
                <a:gd name="connsiteX54" fmla="*/ 156520 w 369282"/>
                <a:gd name="connsiteY54" fmla="*/ 53931 h 334944"/>
                <a:gd name="connsiteX55" fmla="*/ 57115 w 369282"/>
                <a:gd name="connsiteY55" fmla="*/ 53931 h 334944"/>
                <a:gd name="connsiteX56" fmla="*/ 48831 w 369282"/>
                <a:gd name="connsiteY56" fmla="*/ 46226 h 334944"/>
                <a:gd name="connsiteX57" fmla="*/ 48831 w 369282"/>
                <a:gd name="connsiteY57" fmla="*/ 0 h 334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69282" h="334944">
                  <a:moveTo>
                    <a:pt x="256360" y="303721"/>
                  </a:moveTo>
                  <a:cubicBezTo>
                    <a:pt x="256360" y="303721"/>
                    <a:pt x="256360" y="303721"/>
                    <a:pt x="369282" y="303721"/>
                  </a:cubicBezTo>
                  <a:cubicBezTo>
                    <a:pt x="369282" y="303721"/>
                    <a:pt x="369282" y="303721"/>
                    <a:pt x="369282" y="327138"/>
                  </a:cubicBezTo>
                  <a:cubicBezTo>
                    <a:pt x="369282" y="334944"/>
                    <a:pt x="361216" y="334944"/>
                    <a:pt x="353150" y="334944"/>
                  </a:cubicBezTo>
                  <a:cubicBezTo>
                    <a:pt x="353150" y="334944"/>
                    <a:pt x="353150" y="334944"/>
                    <a:pt x="272492" y="334944"/>
                  </a:cubicBezTo>
                  <a:cubicBezTo>
                    <a:pt x="264426" y="334944"/>
                    <a:pt x="256360" y="334944"/>
                    <a:pt x="256360" y="327138"/>
                  </a:cubicBezTo>
                  <a:close/>
                  <a:moveTo>
                    <a:pt x="0" y="303721"/>
                  </a:moveTo>
                  <a:cubicBezTo>
                    <a:pt x="0" y="303721"/>
                    <a:pt x="0" y="303721"/>
                    <a:pt x="115973" y="303721"/>
                  </a:cubicBezTo>
                  <a:cubicBezTo>
                    <a:pt x="115973" y="303721"/>
                    <a:pt x="115973" y="303721"/>
                    <a:pt x="115973" y="327138"/>
                  </a:cubicBezTo>
                  <a:cubicBezTo>
                    <a:pt x="115973" y="334944"/>
                    <a:pt x="107689" y="334944"/>
                    <a:pt x="99406" y="334944"/>
                  </a:cubicBezTo>
                  <a:cubicBezTo>
                    <a:pt x="99406" y="334944"/>
                    <a:pt x="99406" y="334944"/>
                    <a:pt x="16568" y="334944"/>
                  </a:cubicBezTo>
                  <a:cubicBezTo>
                    <a:pt x="8284" y="334944"/>
                    <a:pt x="0" y="334944"/>
                    <a:pt x="0" y="327138"/>
                  </a:cubicBezTo>
                  <a:close/>
                  <a:moveTo>
                    <a:pt x="164803" y="82318"/>
                  </a:moveTo>
                  <a:lnTo>
                    <a:pt x="204479" y="82318"/>
                  </a:lnTo>
                  <a:lnTo>
                    <a:pt x="204479" y="227081"/>
                  </a:lnTo>
                  <a:lnTo>
                    <a:pt x="164803" y="227081"/>
                  </a:lnTo>
                  <a:close/>
                  <a:moveTo>
                    <a:pt x="222788" y="76641"/>
                  </a:moveTo>
                  <a:cubicBezTo>
                    <a:pt x="222788" y="76641"/>
                    <a:pt x="222788" y="76641"/>
                    <a:pt x="304173" y="76641"/>
                  </a:cubicBezTo>
                  <a:cubicBezTo>
                    <a:pt x="304173" y="76641"/>
                    <a:pt x="304173" y="76641"/>
                    <a:pt x="304173" y="106773"/>
                  </a:cubicBezTo>
                  <a:cubicBezTo>
                    <a:pt x="304173" y="106773"/>
                    <a:pt x="304173" y="106773"/>
                    <a:pt x="336726" y="106773"/>
                  </a:cubicBezTo>
                  <a:cubicBezTo>
                    <a:pt x="344865" y="106773"/>
                    <a:pt x="353003" y="114305"/>
                    <a:pt x="353003" y="121838"/>
                  </a:cubicBezTo>
                  <a:cubicBezTo>
                    <a:pt x="353003" y="121838"/>
                    <a:pt x="353003" y="121838"/>
                    <a:pt x="369280" y="227299"/>
                  </a:cubicBezTo>
                  <a:cubicBezTo>
                    <a:pt x="369280" y="227299"/>
                    <a:pt x="369280" y="227299"/>
                    <a:pt x="369280" y="272497"/>
                  </a:cubicBezTo>
                  <a:cubicBezTo>
                    <a:pt x="369280" y="272497"/>
                    <a:pt x="369280" y="272497"/>
                    <a:pt x="255342" y="272497"/>
                  </a:cubicBezTo>
                  <a:cubicBezTo>
                    <a:pt x="255342" y="272497"/>
                    <a:pt x="255342" y="272497"/>
                    <a:pt x="255342" y="227299"/>
                  </a:cubicBezTo>
                  <a:cubicBezTo>
                    <a:pt x="255342" y="227299"/>
                    <a:pt x="255342" y="227299"/>
                    <a:pt x="222788" y="227299"/>
                  </a:cubicBezTo>
                  <a:cubicBezTo>
                    <a:pt x="222788" y="227299"/>
                    <a:pt x="222788" y="227299"/>
                    <a:pt x="222788" y="84174"/>
                  </a:cubicBezTo>
                  <a:cubicBezTo>
                    <a:pt x="222788" y="84174"/>
                    <a:pt x="222788" y="84174"/>
                    <a:pt x="222788" y="76641"/>
                  </a:cubicBezTo>
                  <a:close/>
                  <a:moveTo>
                    <a:pt x="65108" y="76641"/>
                  </a:moveTo>
                  <a:cubicBezTo>
                    <a:pt x="65108" y="76641"/>
                    <a:pt x="65108" y="76641"/>
                    <a:pt x="146492" y="76641"/>
                  </a:cubicBezTo>
                  <a:lnTo>
                    <a:pt x="146492" y="84174"/>
                  </a:lnTo>
                  <a:cubicBezTo>
                    <a:pt x="146492" y="84174"/>
                    <a:pt x="146492" y="84174"/>
                    <a:pt x="146492" y="227299"/>
                  </a:cubicBezTo>
                  <a:cubicBezTo>
                    <a:pt x="146492" y="227299"/>
                    <a:pt x="146492" y="227299"/>
                    <a:pt x="113938" y="227299"/>
                  </a:cubicBezTo>
                  <a:cubicBezTo>
                    <a:pt x="113938" y="227299"/>
                    <a:pt x="113938" y="227299"/>
                    <a:pt x="113938" y="272497"/>
                  </a:cubicBezTo>
                  <a:cubicBezTo>
                    <a:pt x="113938" y="272497"/>
                    <a:pt x="113938" y="272497"/>
                    <a:pt x="0" y="272497"/>
                  </a:cubicBezTo>
                  <a:cubicBezTo>
                    <a:pt x="0" y="272497"/>
                    <a:pt x="0" y="272497"/>
                    <a:pt x="0" y="227299"/>
                  </a:cubicBezTo>
                  <a:cubicBezTo>
                    <a:pt x="0" y="227299"/>
                    <a:pt x="0" y="227299"/>
                    <a:pt x="16277" y="121838"/>
                  </a:cubicBezTo>
                  <a:cubicBezTo>
                    <a:pt x="16277" y="114305"/>
                    <a:pt x="24415" y="106773"/>
                    <a:pt x="32554" y="106773"/>
                  </a:cubicBezTo>
                  <a:cubicBezTo>
                    <a:pt x="32554" y="106773"/>
                    <a:pt x="32554" y="106773"/>
                    <a:pt x="65108" y="106773"/>
                  </a:cubicBezTo>
                  <a:cubicBezTo>
                    <a:pt x="65108" y="106773"/>
                    <a:pt x="65108" y="106773"/>
                    <a:pt x="65108" y="76641"/>
                  </a:cubicBezTo>
                  <a:close/>
                  <a:moveTo>
                    <a:pt x="204477" y="0"/>
                  </a:moveTo>
                  <a:cubicBezTo>
                    <a:pt x="204477" y="0"/>
                    <a:pt x="212761" y="0"/>
                    <a:pt x="221045" y="0"/>
                  </a:cubicBezTo>
                  <a:cubicBezTo>
                    <a:pt x="221045" y="0"/>
                    <a:pt x="221045" y="0"/>
                    <a:pt x="303883" y="0"/>
                  </a:cubicBezTo>
                  <a:cubicBezTo>
                    <a:pt x="312166" y="0"/>
                    <a:pt x="320450" y="0"/>
                    <a:pt x="320450" y="0"/>
                  </a:cubicBezTo>
                  <a:cubicBezTo>
                    <a:pt x="320450" y="0"/>
                    <a:pt x="320450" y="0"/>
                    <a:pt x="320450" y="46226"/>
                  </a:cubicBezTo>
                  <a:cubicBezTo>
                    <a:pt x="320450" y="53931"/>
                    <a:pt x="320450" y="53931"/>
                    <a:pt x="312166" y="53931"/>
                  </a:cubicBezTo>
                  <a:cubicBezTo>
                    <a:pt x="312166" y="53931"/>
                    <a:pt x="312166" y="53931"/>
                    <a:pt x="212761" y="53931"/>
                  </a:cubicBezTo>
                  <a:cubicBezTo>
                    <a:pt x="212761" y="53931"/>
                    <a:pt x="204477" y="53931"/>
                    <a:pt x="204477" y="46226"/>
                  </a:cubicBezTo>
                  <a:cubicBezTo>
                    <a:pt x="204477" y="46226"/>
                    <a:pt x="204477" y="46226"/>
                    <a:pt x="204477" y="0"/>
                  </a:cubicBezTo>
                  <a:close/>
                  <a:moveTo>
                    <a:pt x="48831" y="0"/>
                  </a:moveTo>
                  <a:cubicBezTo>
                    <a:pt x="48831" y="0"/>
                    <a:pt x="57115" y="0"/>
                    <a:pt x="65399" y="0"/>
                  </a:cubicBezTo>
                  <a:cubicBezTo>
                    <a:pt x="65399" y="0"/>
                    <a:pt x="65399" y="0"/>
                    <a:pt x="148237" y="0"/>
                  </a:cubicBezTo>
                  <a:cubicBezTo>
                    <a:pt x="156520" y="0"/>
                    <a:pt x="164804" y="0"/>
                    <a:pt x="164804" y="0"/>
                  </a:cubicBezTo>
                  <a:cubicBezTo>
                    <a:pt x="164804" y="0"/>
                    <a:pt x="164804" y="0"/>
                    <a:pt x="164804" y="46226"/>
                  </a:cubicBezTo>
                  <a:cubicBezTo>
                    <a:pt x="164804" y="53931"/>
                    <a:pt x="156520" y="53931"/>
                    <a:pt x="156520" y="53931"/>
                  </a:cubicBezTo>
                  <a:cubicBezTo>
                    <a:pt x="156520" y="53931"/>
                    <a:pt x="156520" y="53931"/>
                    <a:pt x="57115" y="53931"/>
                  </a:cubicBezTo>
                  <a:cubicBezTo>
                    <a:pt x="48831" y="53931"/>
                    <a:pt x="48831" y="53931"/>
                    <a:pt x="48831" y="46226"/>
                  </a:cubicBezTo>
                  <a:cubicBezTo>
                    <a:pt x="48831" y="46226"/>
                    <a:pt x="48831" y="46226"/>
                    <a:pt x="48831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文本框 31">
              <a:extLst>
                <a:ext uri="{FF2B5EF4-FFF2-40B4-BE49-F238E27FC236}">
                  <a16:creationId xmlns:a16="http://schemas.microsoft.com/office/drawing/2014/main" id="{90E31EB3-BE40-4640-BE75-34FF627E7CD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579386" y="3145546"/>
              <a:ext cx="2088062" cy="521178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ctr" anchorCtr="1">
              <a:normAutofit/>
            </a:bodyPr>
            <a:lstStyle/>
            <a:p>
              <a:pPr latinLnBrk="0"/>
              <a:r>
                <a:rPr lang="zh-CN" altLang="en-US" sz="1400" dirty="0">
                  <a:solidFill>
                    <a:schemeClr val="tx1"/>
                  </a:solidFill>
                  <a:effectLst/>
                </a:rPr>
                <a:t>输入标题</a:t>
              </a:r>
            </a:p>
          </p:txBody>
        </p:sp>
      </p:grpSp>
      <p:grpSp>
        <p:nvGrpSpPr>
          <p:cNvPr id="6" name="千图设计师MC：ID 29795607库_组合 5">
            <a:extLst>
              <a:ext uri="{FF2B5EF4-FFF2-40B4-BE49-F238E27FC236}">
                <a16:creationId xmlns:a16="http://schemas.microsoft.com/office/drawing/2014/main" id="{6C4195F7-4EC8-4906-8FAB-47C5288FA52D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660770" y="1722268"/>
            <a:ext cx="2284088" cy="3836766"/>
            <a:chOff x="4670682" y="1722268"/>
            <a:chExt cx="2284088" cy="383676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AEED752-3984-43E0-978A-52280F3F80ED}"/>
                </a:ext>
              </a:extLst>
            </p:cNvPr>
            <p:cNvSpPr/>
            <p:nvPr/>
          </p:nvSpPr>
          <p:spPr bwMode="auto">
            <a:xfrm>
              <a:off x="4670682" y="2585064"/>
              <a:ext cx="2098468" cy="2973970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57150">
              <a:solidFill>
                <a:schemeClr val="bg1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1440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8" name="任意多边形 20">
              <a:extLst>
                <a:ext uri="{FF2B5EF4-FFF2-40B4-BE49-F238E27FC236}">
                  <a16:creationId xmlns:a16="http://schemas.microsoft.com/office/drawing/2014/main" id="{41CB349E-67FA-4752-A6C9-750956ADBD6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7198" y="1809496"/>
              <a:ext cx="187572" cy="1088532"/>
            </a:xfrm>
            <a:custGeom>
              <a:avLst/>
              <a:gdLst/>
              <a:ahLst/>
              <a:cxnLst>
                <a:cxn ang="0">
                  <a:pos x="54" y="575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627"/>
                </a:cxn>
                <a:cxn ang="0">
                  <a:pos x="54" y="617"/>
                </a:cxn>
                <a:cxn ang="0">
                  <a:pos x="54" y="617"/>
                </a:cxn>
                <a:cxn ang="0">
                  <a:pos x="80" y="586"/>
                </a:cxn>
                <a:cxn ang="0">
                  <a:pos x="54" y="575"/>
                </a:cxn>
              </a:cxnLst>
              <a:rect l="0" t="0" r="r" b="b"/>
              <a:pathLst>
                <a:path w="81" h="627">
                  <a:moveTo>
                    <a:pt x="54" y="575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54" y="617"/>
                    <a:pt x="54" y="617"/>
                  </a:cubicBezTo>
                  <a:cubicBezTo>
                    <a:pt x="54" y="617"/>
                    <a:pt x="81" y="612"/>
                    <a:pt x="80" y="586"/>
                  </a:cubicBezTo>
                  <a:cubicBezTo>
                    <a:pt x="79" y="567"/>
                    <a:pt x="54" y="575"/>
                    <a:pt x="54" y="57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 21">
              <a:extLst>
                <a:ext uri="{FF2B5EF4-FFF2-40B4-BE49-F238E27FC236}">
                  <a16:creationId xmlns:a16="http://schemas.microsoft.com/office/drawing/2014/main" id="{026D5ACF-FC1E-47AB-86F0-42FAEE2699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637" y="1722268"/>
              <a:ext cx="2280180" cy="1410185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813"/>
                </a:cxn>
                <a:cxn ang="0">
                  <a:pos x="954" y="625"/>
                </a:cxn>
                <a:cxn ang="0">
                  <a:pos x="980" y="636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813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954" y="625"/>
                    <a:pt x="954" y="625"/>
                    <a:pt x="954" y="625"/>
                  </a:cubicBezTo>
                  <a:cubicBezTo>
                    <a:pt x="954" y="625"/>
                    <a:pt x="979" y="617"/>
                    <a:pt x="980" y="636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 22">
              <a:extLst>
                <a:ext uri="{FF2B5EF4-FFF2-40B4-BE49-F238E27FC236}">
                  <a16:creationId xmlns:a16="http://schemas.microsoft.com/office/drawing/2014/main" id="{53634735-2596-40AA-95D8-9206B6B35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7198" y="4617016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 23">
              <a:extLst>
                <a:ext uri="{FF2B5EF4-FFF2-40B4-BE49-F238E27FC236}">
                  <a16:creationId xmlns:a16="http://schemas.microsoft.com/office/drawing/2014/main" id="{5AE7B907-4B33-474D-937B-DC410F6D3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637" y="4529788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 24">
              <a:extLst>
                <a:ext uri="{FF2B5EF4-FFF2-40B4-BE49-F238E27FC236}">
                  <a16:creationId xmlns:a16="http://schemas.microsoft.com/office/drawing/2014/main" id="{1B87A620-6F7C-4021-9674-138D2CE6E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7198" y="4915045"/>
              <a:ext cx="187572" cy="227157"/>
            </a:xfrm>
            <a:custGeom>
              <a:avLst/>
              <a:gdLst/>
              <a:ahLst/>
              <a:cxnLst>
                <a:cxn ang="0">
                  <a:pos x="54" y="79"/>
                </a:cxn>
                <a:cxn ang="0">
                  <a:pos x="54" y="0"/>
                </a:cxn>
                <a:cxn ang="0">
                  <a:pos x="0" y="10"/>
                </a:cxn>
                <a:cxn ang="0">
                  <a:pos x="0" y="131"/>
                </a:cxn>
                <a:cxn ang="0">
                  <a:pos x="54" y="121"/>
                </a:cxn>
                <a:cxn ang="0">
                  <a:pos x="54" y="121"/>
                </a:cxn>
                <a:cxn ang="0">
                  <a:pos x="80" y="90"/>
                </a:cxn>
                <a:cxn ang="0">
                  <a:pos x="54" y="79"/>
                </a:cxn>
              </a:cxnLst>
              <a:rect l="0" t="0" r="r" b="b"/>
              <a:pathLst>
                <a:path w="81" h="131">
                  <a:moveTo>
                    <a:pt x="54" y="79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54" y="121"/>
                    <a:pt x="54" y="121"/>
                  </a:cubicBezTo>
                  <a:cubicBezTo>
                    <a:pt x="54" y="121"/>
                    <a:pt x="81" y="116"/>
                    <a:pt x="80" y="90"/>
                  </a:cubicBezTo>
                  <a:cubicBezTo>
                    <a:pt x="79" y="71"/>
                    <a:pt x="54" y="79"/>
                    <a:pt x="54" y="7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 25">
              <a:extLst>
                <a:ext uri="{FF2B5EF4-FFF2-40B4-BE49-F238E27FC236}">
                  <a16:creationId xmlns:a16="http://schemas.microsoft.com/office/drawing/2014/main" id="{F767F733-0552-4B5C-AA84-AE87B9A39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637" y="4827817"/>
              <a:ext cx="2280180" cy="550627"/>
            </a:xfrm>
            <a:custGeom>
              <a:avLst/>
              <a:gdLst/>
              <a:ahLst/>
              <a:cxnLst>
                <a:cxn ang="0">
                  <a:pos x="954" y="8"/>
                </a:cxn>
                <a:cxn ang="0">
                  <a:pos x="954" y="8"/>
                </a:cxn>
                <a:cxn ang="0">
                  <a:pos x="0" y="196"/>
                </a:cxn>
                <a:cxn ang="0">
                  <a:pos x="0" y="317"/>
                </a:cxn>
                <a:cxn ang="0">
                  <a:pos x="954" y="129"/>
                </a:cxn>
                <a:cxn ang="0">
                  <a:pos x="980" y="140"/>
                </a:cxn>
                <a:cxn ang="0">
                  <a:pos x="980" y="19"/>
                </a:cxn>
                <a:cxn ang="0">
                  <a:pos x="954" y="8"/>
                </a:cxn>
              </a:cxnLst>
              <a:rect l="0" t="0" r="r" b="b"/>
              <a:pathLst>
                <a:path w="980" h="317">
                  <a:moveTo>
                    <a:pt x="954" y="8"/>
                  </a:moveTo>
                  <a:cubicBezTo>
                    <a:pt x="954" y="8"/>
                    <a:pt x="954" y="8"/>
                    <a:pt x="954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954" y="129"/>
                    <a:pt x="954" y="129"/>
                    <a:pt x="954" y="129"/>
                  </a:cubicBezTo>
                  <a:cubicBezTo>
                    <a:pt x="954" y="129"/>
                    <a:pt x="979" y="121"/>
                    <a:pt x="980" y="140"/>
                  </a:cubicBezTo>
                  <a:cubicBezTo>
                    <a:pt x="980" y="19"/>
                    <a:pt x="980" y="19"/>
                    <a:pt x="980" y="19"/>
                  </a:cubicBezTo>
                  <a:cubicBezTo>
                    <a:pt x="979" y="0"/>
                    <a:pt x="954" y="8"/>
                    <a:pt x="954" y="8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BFB61325-E6F2-46A3-A518-1A61F02A1A95}"/>
                </a:ext>
              </a:extLst>
            </p:cNvPr>
            <p:cNvSpPr/>
            <p:nvPr/>
          </p:nvSpPr>
          <p:spPr bwMode="auto">
            <a:xfrm>
              <a:off x="5437581" y="2096622"/>
              <a:ext cx="750290" cy="697823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accent3">
                  <a:lumMod val="75000"/>
                </a:schemeClr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 125">
              <a:extLst>
                <a:ext uri="{FF2B5EF4-FFF2-40B4-BE49-F238E27FC236}">
                  <a16:creationId xmlns:a16="http://schemas.microsoft.com/office/drawing/2014/main" id="{2B121462-906E-435A-8EE5-74CFEB215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3430" y="2245927"/>
              <a:ext cx="398592" cy="403698"/>
            </a:xfrm>
            <a:custGeom>
              <a:avLst/>
              <a:gdLst>
                <a:gd name="connsiteX0" fmla="*/ 127959 w 398592"/>
                <a:gd name="connsiteY0" fmla="*/ 191264 h 403698"/>
                <a:gd name="connsiteX1" fmla="*/ 146193 w 398592"/>
                <a:gd name="connsiteY1" fmla="*/ 202511 h 403698"/>
                <a:gd name="connsiteX2" fmla="*/ 152271 w 398592"/>
                <a:gd name="connsiteY2" fmla="*/ 213757 h 403698"/>
                <a:gd name="connsiteX3" fmla="*/ 146193 w 398592"/>
                <a:gd name="connsiteY3" fmla="*/ 241873 h 403698"/>
                <a:gd name="connsiteX4" fmla="*/ 146193 w 398592"/>
                <a:gd name="connsiteY4" fmla="*/ 247497 h 403698"/>
                <a:gd name="connsiteX5" fmla="*/ 91491 w 398592"/>
                <a:gd name="connsiteY5" fmla="*/ 298106 h 403698"/>
                <a:gd name="connsiteX6" fmla="*/ 73256 w 398592"/>
                <a:gd name="connsiteY6" fmla="*/ 298106 h 403698"/>
                <a:gd name="connsiteX7" fmla="*/ 73256 w 398592"/>
                <a:gd name="connsiteY7" fmla="*/ 281236 h 403698"/>
                <a:gd name="connsiteX8" fmla="*/ 115803 w 398592"/>
                <a:gd name="connsiteY8" fmla="*/ 230627 h 403698"/>
                <a:gd name="connsiteX9" fmla="*/ 127959 w 398592"/>
                <a:gd name="connsiteY9" fmla="*/ 191264 h 403698"/>
                <a:gd name="connsiteX10" fmla="*/ 314042 w 398592"/>
                <a:gd name="connsiteY10" fmla="*/ 164190 h 403698"/>
                <a:gd name="connsiteX11" fmla="*/ 386514 w 398592"/>
                <a:gd name="connsiteY11" fmla="*/ 164190 h 403698"/>
                <a:gd name="connsiteX12" fmla="*/ 398592 w 398592"/>
                <a:gd name="connsiteY12" fmla="*/ 164190 h 403698"/>
                <a:gd name="connsiteX13" fmla="*/ 398592 w 398592"/>
                <a:gd name="connsiteY13" fmla="*/ 175330 h 403698"/>
                <a:gd name="connsiteX14" fmla="*/ 398592 w 398592"/>
                <a:gd name="connsiteY14" fmla="*/ 236600 h 403698"/>
                <a:gd name="connsiteX15" fmla="*/ 386514 w 398592"/>
                <a:gd name="connsiteY15" fmla="*/ 247739 h 403698"/>
                <a:gd name="connsiteX16" fmla="*/ 374435 w 398592"/>
                <a:gd name="connsiteY16" fmla="*/ 236600 h 403698"/>
                <a:gd name="connsiteX17" fmla="*/ 374435 w 398592"/>
                <a:gd name="connsiteY17" fmla="*/ 203180 h 403698"/>
                <a:gd name="connsiteX18" fmla="*/ 368396 w 398592"/>
                <a:gd name="connsiteY18" fmla="*/ 203180 h 403698"/>
                <a:gd name="connsiteX19" fmla="*/ 205336 w 398592"/>
                <a:gd name="connsiteY19" fmla="*/ 353569 h 403698"/>
                <a:gd name="connsiteX20" fmla="*/ 193257 w 398592"/>
                <a:gd name="connsiteY20" fmla="*/ 359139 h 403698"/>
                <a:gd name="connsiteX21" fmla="*/ 187218 w 398592"/>
                <a:gd name="connsiteY21" fmla="*/ 353569 h 403698"/>
                <a:gd name="connsiteX22" fmla="*/ 144943 w 398592"/>
                <a:gd name="connsiteY22" fmla="*/ 314579 h 403698"/>
                <a:gd name="connsiteX23" fmla="*/ 138904 w 398592"/>
                <a:gd name="connsiteY23" fmla="*/ 314579 h 403698"/>
                <a:gd name="connsiteX24" fmla="*/ 36236 w 398592"/>
                <a:gd name="connsiteY24" fmla="*/ 403698 h 403698"/>
                <a:gd name="connsiteX25" fmla="*/ 0 w 398592"/>
                <a:gd name="connsiteY25" fmla="*/ 403698 h 403698"/>
                <a:gd name="connsiteX26" fmla="*/ 132864 w 398592"/>
                <a:gd name="connsiteY26" fmla="*/ 286729 h 403698"/>
                <a:gd name="connsiteX27" fmla="*/ 138904 w 398592"/>
                <a:gd name="connsiteY27" fmla="*/ 286729 h 403698"/>
                <a:gd name="connsiteX28" fmla="*/ 150982 w 398592"/>
                <a:gd name="connsiteY28" fmla="*/ 286729 h 403698"/>
                <a:gd name="connsiteX29" fmla="*/ 193257 w 398592"/>
                <a:gd name="connsiteY29" fmla="*/ 325719 h 403698"/>
                <a:gd name="connsiteX30" fmla="*/ 193257 w 398592"/>
                <a:gd name="connsiteY30" fmla="*/ 331289 h 403698"/>
                <a:gd name="connsiteX31" fmla="*/ 199296 w 398592"/>
                <a:gd name="connsiteY31" fmla="*/ 325719 h 403698"/>
                <a:gd name="connsiteX32" fmla="*/ 344239 w 398592"/>
                <a:gd name="connsiteY32" fmla="*/ 192040 h 403698"/>
                <a:gd name="connsiteX33" fmla="*/ 344239 w 398592"/>
                <a:gd name="connsiteY33" fmla="*/ 186470 h 403698"/>
                <a:gd name="connsiteX34" fmla="*/ 320082 w 398592"/>
                <a:gd name="connsiteY34" fmla="*/ 186470 h 403698"/>
                <a:gd name="connsiteX35" fmla="*/ 314042 w 398592"/>
                <a:gd name="connsiteY35" fmla="*/ 186470 h 403698"/>
                <a:gd name="connsiteX36" fmla="*/ 308003 w 398592"/>
                <a:gd name="connsiteY36" fmla="*/ 175330 h 403698"/>
                <a:gd name="connsiteX37" fmla="*/ 314042 w 398592"/>
                <a:gd name="connsiteY37" fmla="*/ 164190 h 403698"/>
                <a:gd name="connsiteX38" fmla="*/ 259584 w 398592"/>
                <a:gd name="connsiteY38" fmla="*/ 74634 h 403698"/>
                <a:gd name="connsiteX39" fmla="*/ 277671 w 398592"/>
                <a:gd name="connsiteY39" fmla="*/ 80101 h 403698"/>
                <a:gd name="connsiteX40" fmla="*/ 271642 w 398592"/>
                <a:gd name="connsiteY40" fmla="*/ 96502 h 403698"/>
                <a:gd name="connsiteX41" fmla="*/ 235469 w 398592"/>
                <a:gd name="connsiteY41" fmla="*/ 118370 h 403698"/>
                <a:gd name="connsiteX42" fmla="*/ 223411 w 398592"/>
                <a:gd name="connsiteY42" fmla="*/ 118370 h 403698"/>
                <a:gd name="connsiteX43" fmla="*/ 199295 w 398592"/>
                <a:gd name="connsiteY43" fmla="*/ 112903 h 403698"/>
                <a:gd name="connsiteX44" fmla="*/ 205324 w 398592"/>
                <a:gd name="connsiteY44" fmla="*/ 101969 h 403698"/>
                <a:gd name="connsiteX45" fmla="*/ 199295 w 398592"/>
                <a:gd name="connsiteY45" fmla="*/ 91035 h 403698"/>
                <a:gd name="connsiteX46" fmla="*/ 223411 w 398592"/>
                <a:gd name="connsiteY46" fmla="*/ 96502 h 403698"/>
                <a:gd name="connsiteX47" fmla="*/ 259584 w 398592"/>
                <a:gd name="connsiteY47" fmla="*/ 74634 h 403698"/>
                <a:gd name="connsiteX48" fmla="*/ 109187 w 398592"/>
                <a:gd name="connsiteY48" fmla="*/ 68387 h 403698"/>
                <a:gd name="connsiteX49" fmla="*/ 151823 w 398592"/>
                <a:gd name="connsiteY49" fmla="*/ 68387 h 403698"/>
                <a:gd name="connsiteX50" fmla="*/ 164005 w 398592"/>
                <a:gd name="connsiteY50" fmla="*/ 68387 h 403698"/>
                <a:gd name="connsiteX51" fmla="*/ 176186 w 398592"/>
                <a:gd name="connsiteY51" fmla="*/ 113373 h 403698"/>
                <a:gd name="connsiteX52" fmla="*/ 182277 w 398592"/>
                <a:gd name="connsiteY52" fmla="*/ 85257 h 403698"/>
                <a:gd name="connsiteX53" fmla="*/ 176186 w 398592"/>
                <a:gd name="connsiteY53" fmla="*/ 79633 h 403698"/>
                <a:gd name="connsiteX54" fmla="*/ 182277 w 398592"/>
                <a:gd name="connsiteY54" fmla="*/ 74010 h 403698"/>
                <a:gd name="connsiteX55" fmla="*/ 188368 w 398592"/>
                <a:gd name="connsiteY55" fmla="*/ 79633 h 403698"/>
                <a:gd name="connsiteX56" fmla="*/ 188368 w 398592"/>
                <a:gd name="connsiteY56" fmla="*/ 85257 h 403698"/>
                <a:gd name="connsiteX57" fmla="*/ 182277 w 398592"/>
                <a:gd name="connsiteY57" fmla="*/ 113373 h 403698"/>
                <a:gd name="connsiteX58" fmla="*/ 194459 w 398592"/>
                <a:gd name="connsiteY58" fmla="*/ 85257 h 403698"/>
                <a:gd name="connsiteX59" fmla="*/ 194459 w 398592"/>
                <a:gd name="connsiteY59" fmla="*/ 96503 h 403698"/>
                <a:gd name="connsiteX60" fmla="*/ 176186 w 398592"/>
                <a:gd name="connsiteY60" fmla="*/ 175229 h 403698"/>
                <a:gd name="connsiteX61" fmla="*/ 206640 w 398592"/>
                <a:gd name="connsiteY61" fmla="*/ 208968 h 403698"/>
                <a:gd name="connsiteX62" fmla="*/ 206640 w 398592"/>
                <a:gd name="connsiteY62" fmla="*/ 225838 h 403698"/>
                <a:gd name="connsiteX63" fmla="*/ 200550 w 398592"/>
                <a:gd name="connsiteY63" fmla="*/ 282071 h 403698"/>
                <a:gd name="connsiteX64" fmla="*/ 182277 w 398592"/>
                <a:gd name="connsiteY64" fmla="*/ 293317 h 403698"/>
                <a:gd name="connsiteX65" fmla="*/ 170095 w 398592"/>
                <a:gd name="connsiteY65" fmla="*/ 276447 h 403698"/>
                <a:gd name="connsiteX66" fmla="*/ 176186 w 398592"/>
                <a:gd name="connsiteY66" fmla="*/ 225838 h 403698"/>
                <a:gd name="connsiteX67" fmla="*/ 145732 w 398592"/>
                <a:gd name="connsiteY67" fmla="*/ 192099 h 403698"/>
                <a:gd name="connsiteX68" fmla="*/ 121369 w 398592"/>
                <a:gd name="connsiteY68" fmla="*/ 169606 h 403698"/>
                <a:gd name="connsiteX69" fmla="*/ 115278 w 398592"/>
                <a:gd name="connsiteY69" fmla="*/ 163982 h 403698"/>
                <a:gd name="connsiteX70" fmla="*/ 133550 w 398592"/>
                <a:gd name="connsiteY70" fmla="*/ 96503 h 403698"/>
                <a:gd name="connsiteX71" fmla="*/ 145732 w 398592"/>
                <a:gd name="connsiteY71" fmla="*/ 96503 h 403698"/>
                <a:gd name="connsiteX72" fmla="*/ 115278 w 398592"/>
                <a:gd name="connsiteY72" fmla="*/ 90880 h 403698"/>
                <a:gd name="connsiteX73" fmla="*/ 78733 w 398592"/>
                <a:gd name="connsiteY73" fmla="*/ 118996 h 403698"/>
                <a:gd name="connsiteX74" fmla="*/ 60460 w 398592"/>
                <a:gd name="connsiteY74" fmla="*/ 118996 h 403698"/>
                <a:gd name="connsiteX75" fmla="*/ 60460 w 398592"/>
                <a:gd name="connsiteY75" fmla="*/ 102126 h 403698"/>
                <a:gd name="connsiteX76" fmla="*/ 109187 w 398592"/>
                <a:gd name="connsiteY76" fmla="*/ 68387 h 403698"/>
                <a:gd name="connsiteX77" fmla="*/ 175120 w 398592"/>
                <a:gd name="connsiteY77" fmla="*/ 749 h 403698"/>
                <a:gd name="connsiteX78" fmla="*/ 187852 w 398592"/>
                <a:gd name="connsiteY78" fmla="*/ 1099 h 403698"/>
                <a:gd name="connsiteX79" fmla="*/ 212733 w 398592"/>
                <a:gd name="connsiteY79" fmla="*/ 29135 h 403698"/>
                <a:gd name="connsiteX80" fmla="*/ 187852 w 398592"/>
                <a:gd name="connsiteY80" fmla="*/ 62778 h 403698"/>
                <a:gd name="connsiteX81" fmla="*/ 156750 w 398592"/>
                <a:gd name="connsiteY81" fmla="*/ 29135 h 403698"/>
                <a:gd name="connsiteX82" fmla="*/ 175120 w 398592"/>
                <a:gd name="connsiteY82" fmla="*/ 749 h 403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398592" h="403698">
                  <a:moveTo>
                    <a:pt x="127959" y="191264"/>
                  </a:moveTo>
                  <a:cubicBezTo>
                    <a:pt x="134037" y="196887"/>
                    <a:pt x="140115" y="196887"/>
                    <a:pt x="146193" y="202511"/>
                  </a:cubicBezTo>
                  <a:cubicBezTo>
                    <a:pt x="146193" y="202511"/>
                    <a:pt x="152271" y="208134"/>
                    <a:pt x="152271" y="213757"/>
                  </a:cubicBezTo>
                  <a:cubicBezTo>
                    <a:pt x="152271" y="213757"/>
                    <a:pt x="152271" y="213757"/>
                    <a:pt x="146193" y="241873"/>
                  </a:cubicBezTo>
                  <a:cubicBezTo>
                    <a:pt x="146193" y="241873"/>
                    <a:pt x="146193" y="247497"/>
                    <a:pt x="146193" y="247497"/>
                  </a:cubicBezTo>
                  <a:cubicBezTo>
                    <a:pt x="146193" y="247497"/>
                    <a:pt x="146193" y="247497"/>
                    <a:pt x="91491" y="298106"/>
                  </a:cubicBezTo>
                  <a:cubicBezTo>
                    <a:pt x="85412" y="303729"/>
                    <a:pt x="79334" y="303729"/>
                    <a:pt x="73256" y="298106"/>
                  </a:cubicBezTo>
                  <a:cubicBezTo>
                    <a:pt x="67178" y="292483"/>
                    <a:pt x="67178" y="286859"/>
                    <a:pt x="73256" y="281236"/>
                  </a:cubicBezTo>
                  <a:cubicBezTo>
                    <a:pt x="73256" y="281236"/>
                    <a:pt x="73256" y="281236"/>
                    <a:pt x="115803" y="230627"/>
                  </a:cubicBezTo>
                  <a:cubicBezTo>
                    <a:pt x="115803" y="230627"/>
                    <a:pt x="115803" y="230627"/>
                    <a:pt x="127959" y="191264"/>
                  </a:cubicBezTo>
                  <a:close/>
                  <a:moveTo>
                    <a:pt x="314042" y="164190"/>
                  </a:moveTo>
                  <a:cubicBezTo>
                    <a:pt x="314042" y="164190"/>
                    <a:pt x="314042" y="164190"/>
                    <a:pt x="386514" y="164190"/>
                  </a:cubicBezTo>
                  <a:cubicBezTo>
                    <a:pt x="392553" y="164190"/>
                    <a:pt x="392553" y="164190"/>
                    <a:pt x="398592" y="164190"/>
                  </a:cubicBezTo>
                  <a:cubicBezTo>
                    <a:pt x="398592" y="169760"/>
                    <a:pt x="398592" y="169760"/>
                    <a:pt x="398592" y="175330"/>
                  </a:cubicBezTo>
                  <a:lnTo>
                    <a:pt x="398592" y="236600"/>
                  </a:lnTo>
                  <a:cubicBezTo>
                    <a:pt x="398592" y="242169"/>
                    <a:pt x="392553" y="247739"/>
                    <a:pt x="386514" y="247739"/>
                  </a:cubicBezTo>
                  <a:cubicBezTo>
                    <a:pt x="380474" y="247739"/>
                    <a:pt x="374435" y="242169"/>
                    <a:pt x="374435" y="236600"/>
                  </a:cubicBezTo>
                  <a:cubicBezTo>
                    <a:pt x="374435" y="236600"/>
                    <a:pt x="374435" y="236600"/>
                    <a:pt x="374435" y="203180"/>
                  </a:cubicBezTo>
                  <a:cubicBezTo>
                    <a:pt x="374435" y="203180"/>
                    <a:pt x="374435" y="203180"/>
                    <a:pt x="368396" y="203180"/>
                  </a:cubicBezTo>
                  <a:cubicBezTo>
                    <a:pt x="368396" y="203180"/>
                    <a:pt x="368396" y="203180"/>
                    <a:pt x="205336" y="353569"/>
                  </a:cubicBezTo>
                  <a:cubicBezTo>
                    <a:pt x="199296" y="359139"/>
                    <a:pt x="199296" y="359139"/>
                    <a:pt x="193257" y="359139"/>
                  </a:cubicBezTo>
                  <a:cubicBezTo>
                    <a:pt x="193257" y="359139"/>
                    <a:pt x="187218" y="359139"/>
                    <a:pt x="187218" y="353569"/>
                  </a:cubicBezTo>
                  <a:cubicBezTo>
                    <a:pt x="187218" y="353569"/>
                    <a:pt x="187218" y="353569"/>
                    <a:pt x="144943" y="314579"/>
                  </a:cubicBezTo>
                  <a:cubicBezTo>
                    <a:pt x="144943" y="314579"/>
                    <a:pt x="144943" y="314579"/>
                    <a:pt x="138904" y="314579"/>
                  </a:cubicBezTo>
                  <a:cubicBezTo>
                    <a:pt x="138904" y="314579"/>
                    <a:pt x="138904" y="314579"/>
                    <a:pt x="36236" y="403698"/>
                  </a:cubicBezTo>
                  <a:cubicBezTo>
                    <a:pt x="36236" y="403698"/>
                    <a:pt x="36236" y="403698"/>
                    <a:pt x="0" y="403698"/>
                  </a:cubicBezTo>
                  <a:cubicBezTo>
                    <a:pt x="0" y="403698"/>
                    <a:pt x="0" y="403698"/>
                    <a:pt x="132864" y="286729"/>
                  </a:cubicBezTo>
                  <a:cubicBezTo>
                    <a:pt x="132864" y="286729"/>
                    <a:pt x="138904" y="286729"/>
                    <a:pt x="138904" y="286729"/>
                  </a:cubicBezTo>
                  <a:cubicBezTo>
                    <a:pt x="144943" y="286729"/>
                    <a:pt x="144943" y="286729"/>
                    <a:pt x="150982" y="286729"/>
                  </a:cubicBezTo>
                  <a:cubicBezTo>
                    <a:pt x="150982" y="286729"/>
                    <a:pt x="150982" y="286729"/>
                    <a:pt x="193257" y="325719"/>
                  </a:cubicBezTo>
                  <a:cubicBezTo>
                    <a:pt x="193257" y="325719"/>
                    <a:pt x="193257" y="325719"/>
                    <a:pt x="193257" y="331289"/>
                  </a:cubicBezTo>
                  <a:cubicBezTo>
                    <a:pt x="193257" y="331289"/>
                    <a:pt x="193257" y="331289"/>
                    <a:pt x="199296" y="325719"/>
                  </a:cubicBezTo>
                  <a:cubicBezTo>
                    <a:pt x="199296" y="325719"/>
                    <a:pt x="199296" y="325719"/>
                    <a:pt x="344239" y="192040"/>
                  </a:cubicBezTo>
                  <a:cubicBezTo>
                    <a:pt x="344239" y="192040"/>
                    <a:pt x="344239" y="192040"/>
                    <a:pt x="344239" y="186470"/>
                  </a:cubicBezTo>
                  <a:cubicBezTo>
                    <a:pt x="344239" y="186470"/>
                    <a:pt x="344239" y="186470"/>
                    <a:pt x="320082" y="186470"/>
                  </a:cubicBezTo>
                  <a:cubicBezTo>
                    <a:pt x="320082" y="186470"/>
                    <a:pt x="320082" y="186470"/>
                    <a:pt x="314042" y="186470"/>
                  </a:cubicBezTo>
                  <a:cubicBezTo>
                    <a:pt x="308003" y="180900"/>
                    <a:pt x="308003" y="180900"/>
                    <a:pt x="308003" y="175330"/>
                  </a:cubicBezTo>
                  <a:cubicBezTo>
                    <a:pt x="308003" y="169760"/>
                    <a:pt x="308003" y="164190"/>
                    <a:pt x="314042" y="164190"/>
                  </a:cubicBezTo>
                  <a:close/>
                  <a:moveTo>
                    <a:pt x="259584" y="74634"/>
                  </a:moveTo>
                  <a:cubicBezTo>
                    <a:pt x="265613" y="74634"/>
                    <a:pt x="271642" y="74634"/>
                    <a:pt x="277671" y="80101"/>
                  </a:cubicBezTo>
                  <a:cubicBezTo>
                    <a:pt x="277671" y="85568"/>
                    <a:pt x="277671" y="91035"/>
                    <a:pt x="271642" y="96502"/>
                  </a:cubicBezTo>
                  <a:cubicBezTo>
                    <a:pt x="271642" y="96502"/>
                    <a:pt x="271642" y="96502"/>
                    <a:pt x="235469" y="118370"/>
                  </a:cubicBezTo>
                  <a:cubicBezTo>
                    <a:pt x="229440" y="118370"/>
                    <a:pt x="229440" y="118370"/>
                    <a:pt x="223411" y="118370"/>
                  </a:cubicBezTo>
                  <a:cubicBezTo>
                    <a:pt x="223411" y="118370"/>
                    <a:pt x="223411" y="118370"/>
                    <a:pt x="199295" y="112903"/>
                  </a:cubicBezTo>
                  <a:cubicBezTo>
                    <a:pt x="199295" y="112903"/>
                    <a:pt x="199295" y="107436"/>
                    <a:pt x="205324" y="101969"/>
                  </a:cubicBezTo>
                  <a:cubicBezTo>
                    <a:pt x="205324" y="96502"/>
                    <a:pt x="199295" y="91035"/>
                    <a:pt x="199295" y="91035"/>
                  </a:cubicBezTo>
                  <a:cubicBezTo>
                    <a:pt x="199295" y="91035"/>
                    <a:pt x="199295" y="91035"/>
                    <a:pt x="223411" y="96502"/>
                  </a:cubicBezTo>
                  <a:cubicBezTo>
                    <a:pt x="223411" y="96502"/>
                    <a:pt x="223411" y="96502"/>
                    <a:pt x="259584" y="74634"/>
                  </a:cubicBezTo>
                  <a:close/>
                  <a:moveTo>
                    <a:pt x="109187" y="68387"/>
                  </a:moveTo>
                  <a:cubicBezTo>
                    <a:pt x="127459" y="68387"/>
                    <a:pt x="145732" y="68387"/>
                    <a:pt x="151823" y="68387"/>
                  </a:cubicBezTo>
                  <a:cubicBezTo>
                    <a:pt x="151823" y="68387"/>
                    <a:pt x="164005" y="68387"/>
                    <a:pt x="164005" y="68387"/>
                  </a:cubicBezTo>
                  <a:cubicBezTo>
                    <a:pt x="170095" y="68387"/>
                    <a:pt x="176186" y="79633"/>
                    <a:pt x="176186" y="113373"/>
                  </a:cubicBezTo>
                  <a:cubicBezTo>
                    <a:pt x="176186" y="102126"/>
                    <a:pt x="182277" y="85257"/>
                    <a:pt x="182277" y="85257"/>
                  </a:cubicBezTo>
                  <a:cubicBezTo>
                    <a:pt x="176186" y="85257"/>
                    <a:pt x="176186" y="79633"/>
                    <a:pt x="176186" y="79633"/>
                  </a:cubicBezTo>
                  <a:cubicBezTo>
                    <a:pt x="176186" y="79633"/>
                    <a:pt x="176186" y="79633"/>
                    <a:pt x="182277" y="74010"/>
                  </a:cubicBezTo>
                  <a:cubicBezTo>
                    <a:pt x="182277" y="74010"/>
                    <a:pt x="182277" y="74010"/>
                    <a:pt x="188368" y="79633"/>
                  </a:cubicBezTo>
                  <a:cubicBezTo>
                    <a:pt x="188368" y="79633"/>
                    <a:pt x="188368" y="85257"/>
                    <a:pt x="188368" y="85257"/>
                  </a:cubicBezTo>
                  <a:cubicBezTo>
                    <a:pt x="188368" y="90880"/>
                    <a:pt x="182277" y="113373"/>
                    <a:pt x="182277" y="113373"/>
                  </a:cubicBezTo>
                  <a:cubicBezTo>
                    <a:pt x="182277" y="113373"/>
                    <a:pt x="194459" y="102126"/>
                    <a:pt x="194459" y="85257"/>
                  </a:cubicBezTo>
                  <a:lnTo>
                    <a:pt x="194459" y="96503"/>
                  </a:lnTo>
                  <a:cubicBezTo>
                    <a:pt x="200550" y="102126"/>
                    <a:pt x="182277" y="130243"/>
                    <a:pt x="176186" y="175229"/>
                  </a:cubicBezTo>
                  <a:cubicBezTo>
                    <a:pt x="176186" y="175229"/>
                    <a:pt x="206640" y="208968"/>
                    <a:pt x="206640" y="208968"/>
                  </a:cubicBezTo>
                  <a:cubicBezTo>
                    <a:pt x="206640" y="214592"/>
                    <a:pt x="212731" y="214592"/>
                    <a:pt x="206640" y="225838"/>
                  </a:cubicBezTo>
                  <a:cubicBezTo>
                    <a:pt x="206640" y="225838"/>
                    <a:pt x="206640" y="225838"/>
                    <a:pt x="200550" y="282071"/>
                  </a:cubicBezTo>
                  <a:cubicBezTo>
                    <a:pt x="200550" y="287694"/>
                    <a:pt x="188368" y="293317"/>
                    <a:pt x="182277" y="293317"/>
                  </a:cubicBezTo>
                  <a:cubicBezTo>
                    <a:pt x="176186" y="293317"/>
                    <a:pt x="170095" y="287694"/>
                    <a:pt x="170095" y="276447"/>
                  </a:cubicBezTo>
                  <a:cubicBezTo>
                    <a:pt x="170095" y="276447"/>
                    <a:pt x="170095" y="276447"/>
                    <a:pt x="176186" y="225838"/>
                  </a:cubicBezTo>
                  <a:cubicBezTo>
                    <a:pt x="176186" y="225838"/>
                    <a:pt x="151823" y="197722"/>
                    <a:pt x="145732" y="192099"/>
                  </a:cubicBezTo>
                  <a:cubicBezTo>
                    <a:pt x="127459" y="186475"/>
                    <a:pt x="121369" y="175229"/>
                    <a:pt x="121369" y="169606"/>
                  </a:cubicBezTo>
                  <a:cubicBezTo>
                    <a:pt x="121369" y="169606"/>
                    <a:pt x="121369" y="169606"/>
                    <a:pt x="115278" y="163982"/>
                  </a:cubicBezTo>
                  <a:cubicBezTo>
                    <a:pt x="121369" y="147112"/>
                    <a:pt x="133550" y="113373"/>
                    <a:pt x="133550" y="96503"/>
                  </a:cubicBezTo>
                  <a:cubicBezTo>
                    <a:pt x="133550" y="96503"/>
                    <a:pt x="133550" y="96503"/>
                    <a:pt x="145732" y="96503"/>
                  </a:cubicBezTo>
                  <a:cubicBezTo>
                    <a:pt x="145732" y="96503"/>
                    <a:pt x="145732" y="96503"/>
                    <a:pt x="115278" y="90880"/>
                  </a:cubicBezTo>
                  <a:cubicBezTo>
                    <a:pt x="115278" y="90880"/>
                    <a:pt x="115278" y="90880"/>
                    <a:pt x="78733" y="118996"/>
                  </a:cubicBezTo>
                  <a:cubicBezTo>
                    <a:pt x="72642" y="124619"/>
                    <a:pt x="66551" y="124619"/>
                    <a:pt x="60460" y="118996"/>
                  </a:cubicBezTo>
                  <a:cubicBezTo>
                    <a:pt x="60460" y="113373"/>
                    <a:pt x="60460" y="107750"/>
                    <a:pt x="60460" y="102126"/>
                  </a:cubicBezTo>
                  <a:cubicBezTo>
                    <a:pt x="60460" y="102126"/>
                    <a:pt x="60460" y="102126"/>
                    <a:pt x="109187" y="68387"/>
                  </a:cubicBezTo>
                  <a:close/>
                  <a:moveTo>
                    <a:pt x="175120" y="749"/>
                  </a:moveTo>
                  <a:cubicBezTo>
                    <a:pt x="178910" y="-303"/>
                    <a:pt x="183187" y="-303"/>
                    <a:pt x="187852" y="1099"/>
                  </a:cubicBezTo>
                  <a:cubicBezTo>
                    <a:pt x="200293" y="1099"/>
                    <a:pt x="212733" y="12313"/>
                    <a:pt x="212733" y="29135"/>
                  </a:cubicBezTo>
                  <a:cubicBezTo>
                    <a:pt x="212733" y="40349"/>
                    <a:pt x="206513" y="62778"/>
                    <a:pt x="187852" y="62778"/>
                  </a:cubicBezTo>
                  <a:cubicBezTo>
                    <a:pt x="181632" y="68385"/>
                    <a:pt x="156750" y="51563"/>
                    <a:pt x="156750" y="29135"/>
                  </a:cubicBezTo>
                  <a:cubicBezTo>
                    <a:pt x="156750" y="16519"/>
                    <a:pt x="163748" y="3903"/>
                    <a:pt x="175120" y="74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文本框 32">
              <a:extLst>
                <a:ext uri="{FF2B5EF4-FFF2-40B4-BE49-F238E27FC236}">
                  <a16:creationId xmlns:a16="http://schemas.microsoft.com/office/drawing/2014/main" id="{8F3CC7B5-5DE9-4936-B959-6437BBF4475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672651" y="3145546"/>
              <a:ext cx="2088062" cy="521178"/>
            </a:xfrm>
            <a:prstGeom prst="rect">
              <a:avLst/>
            </a:prstGeom>
            <a:noFill/>
            <a:extLst/>
          </p:spPr>
          <p:txBody>
            <a:bodyPr wrap="none" lIns="0" tIns="0" rIns="0" bIns="0" anchor="ctr" anchorCtr="1">
              <a:normAutofit/>
            </a:bodyPr>
            <a:lstStyle/>
            <a:p>
              <a:pPr latinLnBrk="0"/>
              <a:r>
                <a:rPr lang="zh-CN" altLang="en-US" sz="1400" dirty="0">
                  <a:solidFill>
                    <a:schemeClr val="tx1"/>
                  </a:solidFill>
                  <a:effectLst/>
                </a:rPr>
                <a:t>输入标题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962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5000">
        <p:randomBar dir="vert"/>
      </p:transition>
    </mc:Choice>
    <mc:Fallback>
      <p:transition spd="slow" advClick="0" advTm="5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4658623" y="1724939"/>
            <a:ext cx="2874754" cy="4343721"/>
            <a:chOff x="4762500" y="1445060"/>
            <a:chExt cx="3109850" cy="4698946"/>
          </a:xfrm>
        </p:grpSpPr>
        <p:grpSp>
          <p:nvGrpSpPr>
            <p:cNvPr id="54" name="Group 7"/>
            <p:cNvGrpSpPr/>
            <p:nvPr/>
          </p:nvGrpSpPr>
          <p:grpSpPr>
            <a:xfrm>
              <a:off x="5074795" y="4242054"/>
              <a:ext cx="2042413" cy="1901952"/>
              <a:chOff x="5074795" y="3502152"/>
              <a:chExt cx="2042413" cy="1901952"/>
            </a:xfrm>
          </p:grpSpPr>
          <p:sp>
            <p:nvSpPr>
              <p:cNvPr id="61" name="Oval 1"/>
              <p:cNvSpPr/>
              <p:nvPr/>
            </p:nvSpPr>
            <p:spPr>
              <a:xfrm>
                <a:off x="5510784" y="3502152"/>
                <a:ext cx="1170432" cy="1170432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399">
                  <a:cs typeface="+mn-ea"/>
                  <a:sym typeface="+mn-lt"/>
                </a:endParaRPr>
              </a:p>
            </p:txBody>
          </p:sp>
          <p:sp>
            <p:nvSpPr>
              <p:cNvPr id="62" name="Freeform: Shape 5"/>
              <p:cNvSpPr/>
              <p:nvPr/>
            </p:nvSpPr>
            <p:spPr>
              <a:xfrm>
                <a:off x="5074795" y="4599432"/>
                <a:ext cx="2042413" cy="804672"/>
              </a:xfrm>
              <a:custGeom>
                <a:avLst/>
                <a:gdLst>
                  <a:gd name="connsiteX0" fmla="*/ 1021206 w 2042413"/>
                  <a:gd name="connsiteY0" fmla="*/ 0 h 804672"/>
                  <a:gd name="connsiteX1" fmla="*/ 2025490 w 2042413"/>
                  <a:gd name="connsiteY1" fmla="*/ 738858 h 804672"/>
                  <a:gd name="connsiteX2" fmla="*/ 2042413 w 2042413"/>
                  <a:gd name="connsiteY2" fmla="*/ 804672 h 804672"/>
                  <a:gd name="connsiteX3" fmla="*/ 0 w 2042413"/>
                  <a:gd name="connsiteY3" fmla="*/ 804672 h 804672"/>
                  <a:gd name="connsiteX4" fmla="*/ 16922 w 2042413"/>
                  <a:gd name="connsiteY4" fmla="*/ 738858 h 804672"/>
                  <a:gd name="connsiteX5" fmla="*/ 1021206 w 2042413"/>
                  <a:gd name="connsiteY5" fmla="*/ 0 h 804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42413" h="804672">
                    <a:moveTo>
                      <a:pt x="1021206" y="0"/>
                    </a:moveTo>
                    <a:cubicBezTo>
                      <a:pt x="1493075" y="0"/>
                      <a:pt x="1892351" y="310801"/>
                      <a:pt x="2025490" y="738858"/>
                    </a:cubicBezTo>
                    <a:lnTo>
                      <a:pt x="2042413" y="804672"/>
                    </a:lnTo>
                    <a:lnTo>
                      <a:pt x="0" y="804672"/>
                    </a:lnTo>
                    <a:lnTo>
                      <a:pt x="16922" y="738858"/>
                    </a:lnTo>
                    <a:cubicBezTo>
                      <a:pt x="150062" y="310801"/>
                      <a:pt x="549338" y="0"/>
                      <a:pt x="1021206" y="0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399">
                  <a:cs typeface="+mn-ea"/>
                  <a:sym typeface="+mn-lt"/>
                </a:endParaRPr>
              </a:p>
            </p:txBody>
          </p:sp>
        </p:grpSp>
        <p:sp>
          <p:nvSpPr>
            <p:cNvPr id="55" name="Freeform: Shape 20"/>
            <p:cNvSpPr/>
            <p:nvPr/>
          </p:nvSpPr>
          <p:spPr>
            <a:xfrm>
              <a:off x="6171566" y="1639412"/>
              <a:ext cx="1700784" cy="247957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  <p:sp>
          <p:nvSpPr>
            <p:cNvPr id="56" name="Freeform: Shape 21"/>
            <p:cNvSpPr/>
            <p:nvPr/>
          </p:nvSpPr>
          <p:spPr>
            <a:xfrm flipH="1">
              <a:off x="4762500" y="2313742"/>
              <a:ext cx="1238250" cy="180524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  <p:sp>
          <p:nvSpPr>
            <p:cNvPr id="57" name="Freeform: Shape 22"/>
            <p:cNvSpPr/>
            <p:nvPr/>
          </p:nvSpPr>
          <p:spPr>
            <a:xfrm flipH="1">
              <a:off x="5200650" y="1445060"/>
              <a:ext cx="800100" cy="116646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  <p:sp>
          <p:nvSpPr>
            <p:cNvPr id="58" name="Freeform: Shape 8"/>
            <p:cNvSpPr>
              <a:spLocks/>
            </p:cNvSpPr>
            <p:nvPr/>
          </p:nvSpPr>
          <p:spPr bwMode="auto">
            <a:xfrm>
              <a:off x="5387346" y="1677575"/>
              <a:ext cx="426708" cy="3507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  <p:sp>
          <p:nvSpPr>
            <p:cNvPr id="59" name="Freeform: Shape 9"/>
            <p:cNvSpPr>
              <a:spLocks noChangeAspect="1"/>
            </p:cNvSpPr>
            <p:nvPr/>
          </p:nvSpPr>
          <p:spPr bwMode="auto">
            <a:xfrm>
              <a:off x="6645682" y="2096205"/>
              <a:ext cx="783818" cy="782996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  <p:sp>
          <p:nvSpPr>
            <p:cNvPr id="60" name="Freeform: Shape 10"/>
            <p:cNvSpPr>
              <a:spLocks/>
            </p:cNvSpPr>
            <p:nvPr/>
          </p:nvSpPr>
          <p:spPr bwMode="auto">
            <a:xfrm>
              <a:off x="5111128" y="2632193"/>
              <a:ext cx="617588" cy="61644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sz="2399">
                <a:cs typeface="+mn-ea"/>
                <a:sym typeface="+mn-lt"/>
              </a:endParaRPr>
            </a:p>
          </p:txBody>
        </p:sp>
      </p:grpSp>
      <p:grpSp>
        <p:nvGrpSpPr>
          <p:cNvPr id="5" name="Group 23"/>
          <p:cNvGrpSpPr/>
          <p:nvPr/>
        </p:nvGrpSpPr>
        <p:grpSpPr>
          <a:xfrm>
            <a:off x="860136" y="1797807"/>
            <a:ext cx="10471728" cy="4173507"/>
            <a:chOff x="839416" y="1630469"/>
            <a:chExt cx="10474960" cy="4174795"/>
          </a:xfrm>
        </p:grpSpPr>
        <p:grpSp>
          <p:nvGrpSpPr>
            <p:cNvPr id="6" name="Group 24"/>
            <p:cNvGrpSpPr/>
            <p:nvPr/>
          </p:nvGrpSpPr>
          <p:grpSpPr>
            <a:xfrm>
              <a:off x="839416" y="1630469"/>
              <a:ext cx="3194126" cy="4174795"/>
              <a:chOff x="1688669" y="1630469"/>
              <a:chExt cx="3194126" cy="4174795"/>
            </a:xfrm>
          </p:grpSpPr>
          <p:grpSp>
            <p:nvGrpSpPr>
              <p:cNvPr id="39" name="Group 57"/>
              <p:cNvGrpSpPr/>
              <p:nvPr/>
            </p:nvGrpSpPr>
            <p:grpSpPr>
              <a:xfrm>
                <a:off x="4392937" y="1653267"/>
                <a:ext cx="489858" cy="489858"/>
                <a:chOff x="1427243" y="1987229"/>
                <a:chExt cx="1016000" cy="1016000"/>
              </a:xfrm>
              <a:effectLst/>
            </p:grpSpPr>
            <p:sp>
              <p:nvSpPr>
                <p:cNvPr id="52" name="Oval 70"/>
                <p:cNvSpPr/>
                <p:nvPr/>
              </p:nvSpPr>
              <p:spPr>
                <a:xfrm>
                  <a:off x="1427243" y="1987229"/>
                  <a:ext cx="1016000" cy="1016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Freeform: Shape 71"/>
                <p:cNvSpPr>
                  <a:spLocks/>
                </p:cNvSpPr>
                <p:nvPr/>
              </p:nvSpPr>
              <p:spPr bwMode="auto">
                <a:xfrm>
                  <a:off x="1748604" y="2300569"/>
                  <a:ext cx="373276" cy="373276"/>
                </a:xfrm>
                <a:custGeom>
                  <a:avLst/>
                  <a:gdLst>
                    <a:gd name="T0" fmla="*/ 177354294 w 21600"/>
                    <a:gd name="T1" fmla="*/ 119619947 h 21600"/>
                    <a:gd name="T2" fmla="*/ 181994773 w 21600"/>
                    <a:gd name="T3" fmla="*/ 90970153 h 21600"/>
                    <a:gd name="T4" fmla="*/ 90997440 w 21600"/>
                    <a:gd name="T5" fmla="*/ 0 h 21600"/>
                    <a:gd name="T6" fmla="*/ 0 w 21600"/>
                    <a:gd name="T7" fmla="*/ 90970153 h 21600"/>
                    <a:gd name="T8" fmla="*/ 90997440 w 21600"/>
                    <a:gd name="T9" fmla="*/ 181941690 h 21600"/>
                    <a:gd name="T10" fmla="*/ 119632265 w 21600"/>
                    <a:gd name="T11" fmla="*/ 177314796 h 21600"/>
                    <a:gd name="T12" fmla="*/ 140353873 w 21600"/>
                    <a:gd name="T13" fmla="*/ 198036404 h 21600"/>
                    <a:gd name="T14" fmla="*/ 184433669 w 21600"/>
                    <a:gd name="T15" fmla="*/ 198036404 h 21600"/>
                    <a:gd name="T16" fmla="*/ 184433669 w 21600"/>
                    <a:gd name="T17" fmla="*/ 242088912 h 21600"/>
                    <a:gd name="T18" fmla="*/ 184513921 w 21600"/>
                    <a:gd name="T19" fmla="*/ 242169283 h 21600"/>
                    <a:gd name="T20" fmla="*/ 228567695 w 21600"/>
                    <a:gd name="T21" fmla="*/ 242169283 h 21600"/>
                    <a:gd name="T22" fmla="*/ 228567695 w 21600"/>
                    <a:gd name="T23" fmla="*/ 286223057 h 21600"/>
                    <a:gd name="T24" fmla="*/ 228660384 w 21600"/>
                    <a:gd name="T25" fmla="*/ 286302043 h 21600"/>
                    <a:gd name="T26" fmla="*/ 286355233 w 21600"/>
                    <a:gd name="T27" fmla="*/ 286302043 h 21600"/>
                    <a:gd name="T28" fmla="*/ 286355233 w 21600"/>
                    <a:gd name="T29" fmla="*/ 286355233 h 21600"/>
                    <a:gd name="T30" fmla="*/ 286355233 w 21600"/>
                    <a:gd name="T31" fmla="*/ 228580132 h 21600"/>
                    <a:gd name="T32" fmla="*/ 177354294 w 21600"/>
                    <a:gd name="T33" fmla="*/ 119619947 h 21600"/>
                    <a:gd name="T34" fmla="*/ 72066037 w 21600"/>
                    <a:gd name="T35" fmla="*/ 102106942 h 21600"/>
                    <a:gd name="T36" fmla="*/ 41349250 w 21600"/>
                    <a:gd name="T37" fmla="*/ 71416187 h 21600"/>
                    <a:gd name="T38" fmla="*/ 72066037 w 21600"/>
                    <a:gd name="T39" fmla="*/ 40712996 h 21600"/>
                    <a:gd name="T40" fmla="*/ 102769110 w 21600"/>
                    <a:gd name="T41" fmla="*/ 71416187 h 21600"/>
                    <a:gd name="T42" fmla="*/ 72066037 w 21600"/>
                    <a:gd name="T43" fmla="*/ 102106942 h 21600"/>
                    <a:gd name="T44" fmla="*/ 72066037 w 21600"/>
                    <a:gd name="T45" fmla="*/ 102106942 h 21600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1600" h="21600">
                      <a:moveTo>
                        <a:pt x="13378" y="9023"/>
                      </a:moveTo>
                      <a:cubicBezTo>
                        <a:pt x="13604" y="8343"/>
                        <a:pt x="13728" y="7617"/>
                        <a:pt x="13728" y="6862"/>
                      </a:cubicBezTo>
                      <a:cubicBezTo>
                        <a:pt x="13728" y="3072"/>
                        <a:pt x="10655" y="0"/>
                        <a:pt x="6864" y="0"/>
                      </a:cubicBezTo>
                      <a:cubicBezTo>
                        <a:pt x="3073" y="0"/>
                        <a:pt x="0" y="3072"/>
                        <a:pt x="0" y="6862"/>
                      </a:cubicBezTo>
                      <a:cubicBezTo>
                        <a:pt x="0" y="10652"/>
                        <a:pt x="3073" y="13724"/>
                        <a:pt x="6864" y="13724"/>
                      </a:cubicBezTo>
                      <a:cubicBezTo>
                        <a:pt x="7619" y="13724"/>
                        <a:pt x="8345" y="13600"/>
                        <a:pt x="9024" y="13375"/>
                      </a:cubicBezTo>
                      <a:lnTo>
                        <a:pt x="10587" y="14938"/>
                      </a:lnTo>
                      <a:lnTo>
                        <a:pt x="13912" y="14938"/>
                      </a:lnTo>
                      <a:lnTo>
                        <a:pt x="13912" y="18261"/>
                      </a:lnTo>
                      <a:lnTo>
                        <a:pt x="13918" y="18267"/>
                      </a:lnTo>
                      <a:lnTo>
                        <a:pt x="17241" y="18267"/>
                      </a:lnTo>
                      <a:lnTo>
                        <a:pt x="17241" y="21590"/>
                      </a:lnTo>
                      <a:lnTo>
                        <a:pt x="17248" y="21596"/>
                      </a:lnTo>
                      <a:lnTo>
                        <a:pt x="21600" y="21596"/>
                      </a:lnTo>
                      <a:lnTo>
                        <a:pt x="21600" y="21600"/>
                      </a:lnTo>
                      <a:lnTo>
                        <a:pt x="21600" y="17242"/>
                      </a:lnTo>
                      <a:lnTo>
                        <a:pt x="13378" y="9023"/>
                      </a:lnTo>
                      <a:close/>
                      <a:moveTo>
                        <a:pt x="5436" y="7702"/>
                      </a:moveTo>
                      <a:cubicBezTo>
                        <a:pt x="4157" y="7702"/>
                        <a:pt x="3119" y="6665"/>
                        <a:pt x="3119" y="5387"/>
                      </a:cubicBezTo>
                      <a:cubicBezTo>
                        <a:pt x="3119" y="4108"/>
                        <a:pt x="4157" y="3071"/>
                        <a:pt x="5436" y="3071"/>
                      </a:cubicBezTo>
                      <a:cubicBezTo>
                        <a:pt x="6715" y="3071"/>
                        <a:pt x="7752" y="4108"/>
                        <a:pt x="7752" y="5387"/>
                      </a:cubicBezTo>
                      <a:cubicBezTo>
                        <a:pt x="7751" y="6665"/>
                        <a:pt x="6715" y="7702"/>
                        <a:pt x="5436" y="7702"/>
                      </a:cubicBezTo>
                      <a:close/>
                      <a:moveTo>
                        <a:pt x="5436" y="7702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0" name="Group 58"/>
              <p:cNvGrpSpPr/>
              <p:nvPr/>
            </p:nvGrpSpPr>
            <p:grpSpPr>
              <a:xfrm>
                <a:off x="4392937" y="3392284"/>
                <a:ext cx="489858" cy="489858"/>
                <a:chOff x="1427243" y="3314803"/>
                <a:chExt cx="1016000" cy="1016000"/>
              </a:xfrm>
              <a:effectLst/>
            </p:grpSpPr>
            <p:sp>
              <p:nvSpPr>
                <p:cNvPr id="50" name="Oval 68"/>
                <p:cNvSpPr/>
                <p:nvPr/>
              </p:nvSpPr>
              <p:spPr>
                <a:xfrm>
                  <a:off x="1427243" y="3314803"/>
                  <a:ext cx="1016000" cy="10160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Freeform: Shape 69"/>
                <p:cNvSpPr>
                  <a:spLocks/>
                </p:cNvSpPr>
                <p:nvPr/>
              </p:nvSpPr>
              <p:spPr bwMode="auto">
                <a:xfrm>
                  <a:off x="1754561" y="3643499"/>
                  <a:ext cx="327256" cy="373276"/>
                </a:xfrm>
                <a:custGeom>
                  <a:avLst/>
                  <a:gdLst>
                    <a:gd name="T0" fmla="*/ 145512959 w 21600"/>
                    <a:gd name="T1" fmla="*/ 203073433 h 21600"/>
                    <a:gd name="T2" fmla="*/ 145802623 w 21600"/>
                    <a:gd name="T3" fmla="*/ 194761133 h 21600"/>
                    <a:gd name="T4" fmla="*/ 145802623 w 21600"/>
                    <a:gd name="T5" fmla="*/ 125373600 h 21600"/>
                    <a:gd name="T6" fmla="*/ 104926995 w 21600"/>
                    <a:gd name="T7" fmla="*/ 39943277 h 21600"/>
                    <a:gd name="T8" fmla="*/ 105749513 w 21600"/>
                    <a:gd name="T9" fmla="*/ 31392540 h 21600"/>
                    <a:gd name="T10" fmla="*/ 84532065 w 21600"/>
                    <a:gd name="T11" fmla="*/ 0 h 21600"/>
                    <a:gd name="T12" fmla="*/ 63314533 w 21600"/>
                    <a:gd name="T13" fmla="*/ 31392540 h 21600"/>
                    <a:gd name="T14" fmla="*/ 64145452 w 21600"/>
                    <a:gd name="T15" fmla="*/ 39996478 h 21600"/>
                    <a:gd name="T16" fmla="*/ 23363023 w 21600"/>
                    <a:gd name="T17" fmla="*/ 125385918 h 21600"/>
                    <a:gd name="T18" fmla="*/ 23363023 w 21600"/>
                    <a:gd name="T19" fmla="*/ 194761133 h 21600"/>
                    <a:gd name="T20" fmla="*/ 23645246 w 21600"/>
                    <a:gd name="T21" fmla="*/ 203100602 h 21600"/>
                    <a:gd name="T22" fmla="*/ 0 w 21600"/>
                    <a:gd name="T23" fmla="*/ 236998693 h 21600"/>
                    <a:gd name="T24" fmla="*/ 9272957 w 21600"/>
                    <a:gd name="T25" fmla="*/ 250706436 h 21600"/>
                    <a:gd name="T26" fmla="*/ 63534281 w 21600"/>
                    <a:gd name="T27" fmla="*/ 250706436 h 21600"/>
                    <a:gd name="T28" fmla="*/ 63314533 w 21600"/>
                    <a:gd name="T29" fmla="*/ 254962705 h 21600"/>
                    <a:gd name="T30" fmla="*/ 84532065 w 21600"/>
                    <a:gd name="T31" fmla="*/ 286355233 h 21600"/>
                    <a:gd name="T32" fmla="*/ 105749513 w 21600"/>
                    <a:gd name="T33" fmla="*/ 254962705 h 21600"/>
                    <a:gd name="T34" fmla="*/ 105529766 w 21600"/>
                    <a:gd name="T35" fmla="*/ 250706436 h 21600"/>
                    <a:gd name="T36" fmla="*/ 159908522 w 21600"/>
                    <a:gd name="T37" fmla="*/ 250706436 h 21600"/>
                    <a:gd name="T38" fmla="*/ 169173962 w 21600"/>
                    <a:gd name="T39" fmla="*/ 236998693 h 21600"/>
                    <a:gd name="T40" fmla="*/ 145512959 w 21600"/>
                    <a:gd name="T41" fmla="*/ 203073433 h 21600"/>
                    <a:gd name="T42" fmla="*/ 72721479 w 21600"/>
                    <a:gd name="T43" fmla="*/ 31392540 h 21600"/>
                    <a:gd name="T44" fmla="*/ 84532065 w 21600"/>
                    <a:gd name="T45" fmla="*/ 13920288 h 21600"/>
                    <a:gd name="T46" fmla="*/ 96343451 w 21600"/>
                    <a:gd name="T47" fmla="*/ 31392540 h 21600"/>
                    <a:gd name="T48" fmla="*/ 95802281 w 21600"/>
                    <a:gd name="T49" fmla="*/ 36338135 h 21600"/>
                    <a:gd name="T50" fmla="*/ 84587024 w 21600"/>
                    <a:gd name="T51" fmla="*/ 34799986 h 21600"/>
                    <a:gd name="T52" fmla="*/ 73269292 w 21600"/>
                    <a:gd name="T53" fmla="*/ 36364156 h 21600"/>
                    <a:gd name="T54" fmla="*/ 72721479 w 21600"/>
                    <a:gd name="T55" fmla="*/ 31392540 h 21600"/>
                    <a:gd name="T56" fmla="*/ 72721479 w 21600"/>
                    <a:gd name="T57" fmla="*/ 31392540 h 21600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0" t="0" r="r" b="b"/>
                  <a:pathLst>
                    <a:path w="21600" h="21600">
                      <a:moveTo>
                        <a:pt x="18579" y="15318"/>
                      </a:moveTo>
                      <a:cubicBezTo>
                        <a:pt x="18603" y="15119"/>
                        <a:pt x="18616" y="14912"/>
                        <a:pt x="18616" y="14691"/>
                      </a:cubicBezTo>
                      <a:lnTo>
                        <a:pt x="18616" y="9457"/>
                      </a:lnTo>
                      <a:cubicBezTo>
                        <a:pt x="18616" y="6480"/>
                        <a:pt x="16437" y="3949"/>
                        <a:pt x="13397" y="3013"/>
                      </a:cubicBezTo>
                      <a:cubicBezTo>
                        <a:pt x="13464" y="2807"/>
                        <a:pt x="13502" y="2592"/>
                        <a:pt x="13502" y="2368"/>
                      </a:cubicBezTo>
                      <a:cubicBezTo>
                        <a:pt x="13502" y="1061"/>
                        <a:pt x="12289" y="0"/>
                        <a:pt x="10793" y="0"/>
                      </a:cubicBezTo>
                      <a:cubicBezTo>
                        <a:pt x="9297" y="0"/>
                        <a:pt x="8084" y="1060"/>
                        <a:pt x="8084" y="2368"/>
                      </a:cubicBezTo>
                      <a:cubicBezTo>
                        <a:pt x="8084" y="2593"/>
                        <a:pt x="8122" y="2810"/>
                        <a:pt x="8190" y="3017"/>
                      </a:cubicBezTo>
                      <a:cubicBezTo>
                        <a:pt x="5156" y="3956"/>
                        <a:pt x="2983" y="6484"/>
                        <a:pt x="2983" y="9458"/>
                      </a:cubicBezTo>
                      <a:lnTo>
                        <a:pt x="2983" y="14691"/>
                      </a:lnTo>
                      <a:cubicBezTo>
                        <a:pt x="2983" y="14912"/>
                        <a:pt x="2996" y="15121"/>
                        <a:pt x="3019" y="15320"/>
                      </a:cubicBezTo>
                      <a:lnTo>
                        <a:pt x="0" y="17877"/>
                      </a:lnTo>
                      <a:cubicBezTo>
                        <a:pt x="0" y="18448"/>
                        <a:pt x="530" y="18911"/>
                        <a:pt x="1184" y="18911"/>
                      </a:cubicBezTo>
                      <a:lnTo>
                        <a:pt x="8112" y="18911"/>
                      </a:lnTo>
                      <a:cubicBezTo>
                        <a:pt x="8096" y="19017"/>
                        <a:pt x="8084" y="19123"/>
                        <a:pt x="8084" y="19232"/>
                      </a:cubicBezTo>
                      <a:cubicBezTo>
                        <a:pt x="8084" y="20540"/>
                        <a:pt x="9297" y="21600"/>
                        <a:pt x="10793" y="21600"/>
                      </a:cubicBezTo>
                      <a:cubicBezTo>
                        <a:pt x="12289" y="21600"/>
                        <a:pt x="13502" y="20540"/>
                        <a:pt x="13502" y="19232"/>
                      </a:cubicBezTo>
                      <a:cubicBezTo>
                        <a:pt x="13502" y="19123"/>
                        <a:pt x="13490" y="19016"/>
                        <a:pt x="13474" y="18911"/>
                      </a:cubicBezTo>
                      <a:lnTo>
                        <a:pt x="20417" y="18911"/>
                      </a:lnTo>
                      <a:cubicBezTo>
                        <a:pt x="21070" y="18911"/>
                        <a:pt x="21600" y="18448"/>
                        <a:pt x="21600" y="17877"/>
                      </a:cubicBezTo>
                      <a:lnTo>
                        <a:pt x="18579" y="15318"/>
                      </a:lnTo>
                      <a:close/>
                      <a:moveTo>
                        <a:pt x="9285" y="2368"/>
                      </a:moveTo>
                      <a:cubicBezTo>
                        <a:pt x="9285" y="1641"/>
                        <a:pt x="9962" y="1050"/>
                        <a:pt x="10793" y="1050"/>
                      </a:cubicBezTo>
                      <a:cubicBezTo>
                        <a:pt x="11624" y="1050"/>
                        <a:pt x="12301" y="1641"/>
                        <a:pt x="12301" y="2368"/>
                      </a:cubicBezTo>
                      <a:cubicBezTo>
                        <a:pt x="12301" y="2498"/>
                        <a:pt x="12272" y="2622"/>
                        <a:pt x="12232" y="2741"/>
                      </a:cubicBezTo>
                      <a:cubicBezTo>
                        <a:pt x="11767" y="2666"/>
                        <a:pt x="11289" y="2625"/>
                        <a:pt x="10800" y="2625"/>
                      </a:cubicBezTo>
                      <a:cubicBezTo>
                        <a:pt x="10306" y="2625"/>
                        <a:pt x="9824" y="2666"/>
                        <a:pt x="9355" y="2743"/>
                      </a:cubicBezTo>
                      <a:cubicBezTo>
                        <a:pt x="9314" y="2623"/>
                        <a:pt x="9285" y="2499"/>
                        <a:pt x="9285" y="2368"/>
                      </a:cubicBezTo>
                      <a:close/>
                      <a:moveTo>
                        <a:pt x="9285" y="2368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Group 59"/>
              <p:cNvGrpSpPr/>
              <p:nvPr/>
            </p:nvGrpSpPr>
            <p:grpSpPr>
              <a:xfrm>
                <a:off x="4392937" y="5074916"/>
                <a:ext cx="489858" cy="489858"/>
                <a:chOff x="1427243" y="4599335"/>
                <a:chExt cx="1016000" cy="1016000"/>
              </a:xfrm>
              <a:effectLst/>
            </p:grpSpPr>
            <p:sp>
              <p:nvSpPr>
                <p:cNvPr id="48" name="Oval 66"/>
                <p:cNvSpPr/>
                <p:nvPr/>
              </p:nvSpPr>
              <p:spPr>
                <a:xfrm>
                  <a:off x="1427243" y="4599335"/>
                  <a:ext cx="1016000" cy="10160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Freeform: Shape 67"/>
                <p:cNvSpPr>
                  <a:spLocks/>
                </p:cNvSpPr>
                <p:nvPr/>
              </p:nvSpPr>
              <p:spPr bwMode="auto">
                <a:xfrm>
                  <a:off x="1761388" y="4912675"/>
                  <a:ext cx="347709" cy="373276"/>
                </a:xfrm>
                <a:custGeom>
                  <a:avLst/>
                  <a:gdLst>
                    <a:gd name="T0" fmla="*/ 201595705 w 21600"/>
                    <a:gd name="T1" fmla="*/ 190811269 h 21600"/>
                    <a:gd name="T2" fmla="*/ 187592182 w 21600"/>
                    <a:gd name="T3" fmla="*/ 208164918 h 21600"/>
                    <a:gd name="T4" fmla="*/ 187752038 w 21600"/>
                    <a:gd name="T5" fmla="*/ 210192294 h 21600"/>
                    <a:gd name="T6" fmla="*/ 161460495 w 21600"/>
                    <a:gd name="T7" fmla="*/ 231219137 h 21600"/>
                    <a:gd name="T8" fmla="*/ 128262652 w 21600"/>
                    <a:gd name="T9" fmla="*/ 238391082 h 21600"/>
                    <a:gd name="T10" fmla="*/ 119149403 w 21600"/>
                    <a:gd name="T11" fmla="*/ 185693870 h 21600"/>
                    <a:gd name="T12" fmla="*/ 117292923 w 21600"/>
                    <a:gd name="T13" fmla="*/ 120030070 h 21600"/>
                    <a:gd name="T14" fmla="*/ 154692970 w 21600"/>
                    <a:gd name="T15" fmla="*/ 120030070 h 21600"/>
                    <a:gd name="T16" fmla="*/ 169246679 w 21600"/>
                    <a:gd name="T17" fmla="*/ 116013538 h 21600"/>
                    <a:gd name="T18" fmla="*/ 178309081 w 21600"/>
                    <a:gd name="T19" fmla="*/ 121846296 h 21600"/>
                    <a:gd name="T20" fmla="*/ 189438676 w 21600"/>
                    <a:gd name="T21" fmla="*/ 108059450 h 21600"/>
                    <a:gd name="T22" fmla="*/ 178309081 w 21600"/>
                    <a:gd name="T23" fmla="*/ 94259126 h 21600"/>
                    <a:gd name="T24" fmla="*/ 168947157 w 21600"/>
                    <a:gd name="T25" fmla="*/ 100649045 h 21600"/>
                    <a:gd name="T26" fmla="*/ 116743727 w 21600"/>
                    <a:gd name="T27" fmla="*/ 100649045 h 21600"/>
                    <a:gd name="T28" fmla="*/ 115795006 w 21600"/>
                    <a:gd name="T29" fmla="*/ 67360039 h 21600"/>
                    <a:gd name="T30" fmla="*/ 135378766 w 21600"/>
                    <a:gd name="T31" fmla="*/ 34455253 h 21600"/>
                    <a:gd name="T32" fmla="*/ 107580421 w 21600"/>
                    <a:gd name="T33" fmla="*/ 0 h 21600"/>
                    <a:gd name="T34" fmla="*/ 79792072 w 21600"/>
                    <a:gd name="T35" fmla="*/ 34455253 h 21600"/>
                    <a:gd name="T36" fmla="*/ 99795237 w 21600"/>
                    <a:gd name="T37" fmla="*/ 67505810 h 21600"/>
                    <a:gd name="T38" fmla="*/ 98846616 w 21600"/>
                    <a:gd name="T39" fmla="*/ 100649045 h 21600"/>
                    <a:gd name="T40" fmla="*/ 46543272 w 21600"/>
                    <a:gd name="T41" fmla="*/ 100649045 h 21600"/>
                    <a:gd name="T42" fmla="*/ 37181348 w 21600"/>
                    <a:gd name="T43" fmla="*/ 94271445 h 21600"/>
                    <a:gd name="T44" fmla="*/ 26051763 w 21600"/>
                    <a:gd name="T45" fmla="*/ 108059450 h 21600"/>
                    <a:gd name="T46" fmla="*/ 37181348 w 21600"/>
                    <a:gd name="T47" fmla="*/ 121846296 h 21600"/>
                    <a:gd name="T48" fmla="*/ 46294607 w 21600"/>
                    <a:gd name="T49" fmla="*/ 115934434 h 21600"/>
                    <a:gd name="T50" fmla="*/ 60897374 w 21600"/>
                    <a:gd name="T51" fmla="*/ 120030070 h 21600"/>
                    <a:gd name="T52" fmla="*/ 98307316 w 21600"/>
                    <a:gd name="T53" fmla="*/ 120030070 h 21600"/>
                    <a:gd name="T54" fmla="*/ 96440941 w 21600"/>
                    <a:gd name="T55" fmla="*/ 185706188 h 21600"/>
                    <a:gd name="T56" fmla="*/ 87507319 w 21600"/>
                    <a:gd name="T57" fmla="*/ 237382914 h 21600"/>
                    <a:gd name="T58" fmla="*/ 47661734 w 21600"/>
                    <a:gd name="T59" fmla="*/ 226048548 h 21600"/>
                    <a:gd name="T60" fmla="*/ 27788349 w 21600"/>
                    <a:gd name="T61" fmla="*/ 210828560 h 21600"/>
                    <a:gd name="T62" fmla="*/ 28008047 w 21600"/>
                    <a:gd name="T63" fmla="*/ 208177236 h 21600"/>
                    <a:gd name="T64" fmla="*/ 14004523 w 21600"/>
                    <a:gd name="T65" fmla="*/ 190811269 h 21600"/>
                    <a:gd name="T66" fmla="*/ 0 w 21600"/>
                    <a:gd name="T67" fmla="*/ 208177236 h 21600"/>
                    <a:gd name="T68" fmla="*/ 14004523 w 21600"/>
                    <a:gd name="T69" fmla="*/ 225530885 h 21600"/>
                    <a:gd name="T70" fmla="*/ 17118241 w 21600"/>
                    <a:gd name="T71" fmla="*/ 225067560 h 21600"/>
                    <a:gd name="T72" fmla="*/ 39067705 w 21600"/>
                    <a:gd name="T73" fmla="*/ 245456871 h 21600"/>
                    <a:gd name="T74" fmla="*/ 82057973 w 21600"/>
                    <a:gd name="T75" fmla="*/ 270977155 h 21600"/>
                    <a:gd name="T76" fmla="*/ 108229521 w 21600"/>
                    <a:gd name="T77" fmla="*/ 286355233 h 21600"/>
                    <a:gd name="T78" fmla="*/ 133132946 w 21600"/>
                    <a:gd name="T79" fmla="*/ 271308186 h 21600"/>
                    <a:gd name="T80" fmla="*/ 176652419 w 21600"/>
                    <a:gd name="T81" fmla="*/ 245456871 h 21600"/>
                    <a:gd name="T82" fmla="*/ 198492083 w 21600"/>
                    <a:gd name="T83" fmla="*/ 225067560 h 21600"/>
                    <a:gd name="T84" fmla="*/ 201595705 w 21600"/>
                    <a:gd name="T85" fmla="*/ 225530885 h 21600"/>
                    <a:gd name="T86" fmla="*/ 215600229 w 21600"/>
                    <a:gd name="T87" fmla="*/ 208177236 h 21600"/>
                    <a:gd name="T88" fmla="*/ 201595705 w 21600"/>
                    <a:gd name="T89" fmla="*/ 190811269 h 21600"/>
                    <a:gd name="T90" fmla="*/ 92817999 w 21600"/>
                    <a:gd name="T91" fmla="*/ 34455253 h 21600"/>
                    <a:gd name="T92" fmla="*/ 107580421 w 21600"/>
                    <a:gd name="T93" fmla="*/ 16147786 h 21600"/>
                    <a:gd name="T94" fmla="*/ 122352929 w 21600"/>
                    <a:gd name="T95" fmla="*/ 34455253 h 21600"/>
                    <a:gd name="T96" fmla="*/ 107580421 w 21600"/>
                    <a:gd name="T97" fmla="*/ 52750402 h 21600"/>
                    <a:gd name="T98" fmla="*/ 92817999 w 21600"/>
                    <a:gd name="T99" fmla="*/ 34455253 h 21600"/>
                    <a:gd name="T100" fmla="*/ 92817999 w 21600"/>
                    <a:gd name="T101" fmla="*/ 34455253 h 21600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0" t="0" r="r" b="b"/>
                  <a:pathLst>
                    <a:path w="21600" h="21600">
                      <a:moveTo>
                        <a:pt x="20197" y="14393"/>
                      </a:moveTo>
                      <a:cubicBezTo>
                        <a:pt x="19422" y="14393"/>
                        <a:pt x="18794" y="14979"/>
                        <a:pt x="18794" y="15702"/>
                      </a:cubicBezTo>
                      <a:cubicBezTo>
                        <a:pt x="18794" y="15755"/>
                        <a:pt x="18804" y="15804"/>
                        <a:pt x="18810" y="15855"/>
                      </a:cubicBezTo>
                      <a:cubicBezTo>
                        <a:pt x="18191" y="16270"/>
                        <a:pt x="17267" y="16825"/>
                        <a:pt x="16176" y="17441"/>
                      </a:cubicBezTo>
                      <a:cubicBezTo>
                        <a:pt x="15167" y="18013"/>
                        <a:pt x="14017" y="18040"/>
                        <a:pt x="12850" y="17982"/>
                      </a:cubicBezTo>
                      <a:lnTo>
                        <a:pt x="11937" y="14007"/>
                      </a:lnTo>
                      <a:cubicBezTo>
                        <a:pt x="11937" y="14007"/>
                        <a:pt x="11842" y="11487"/>
                        <a:pt x="11751" y="9054"/>
                      </a:cubicBezTo>
                      <a:lnTo>
                        <a:pt x="15498" y="9054"/>
                      </a:lnTo>
                      <a:lnTo>
                        <a:pt x="16956" y="8751"/>
                      </a:lnTo>
                      <a:cubicBezTo>
                        <a:pt x="17159" y="9017"/>
                        <a:pt x="17489" y="9191"/>
                        <a:pt x="17864" y="9191"/>
                      </a:cubicBezTo>
                      <a:cubicBezTo>
                        <a:pt x="18479" y="9191"/>
                        <a:pt x="18979" y="8725"/>
                        <a:pt x="18979" y="8151"/>
                      </a:cubicBezTo>
                      <a:cubicBezTo>
                        <a:pt x="18979" y="7576"/>
                        <a:pt x="18479" y="7110"/>
                        <a:pt x="17864" y="7110"/>
                      </a:cubicBezTo>
                      <a:cubicBezTo>
                        <a:pt x="17469" y="7110"/>
                        <a:pt x="17124" y="7303"/>
                        <a:pt x="16926" y="7592"/>
                      </a:cubicBezTo>
                      <a:lnTo>
                        <a:pt x="11696" y="7592"/>
                      </a:lnTo>
                      <a:cubicBezTo>
                        <a:pt x="11656" y="6536"/>
                        <a:pt x="11622" y="5616"/>
                        <a:pt x="11601" y="5081"/>
                      </a:cubicBezTo>
                      <a:cubicBezTo>
                        <a:pt x="12737" y="4753"/>
                        <a:pt x="13563" y="3766"/>
                        <a:pt x="13563" y="2599"/>
                      </a:cubicBezTo>
                      <a:cubicBezTo>
                        <a:pt x="13563" y="1163"/>
                        <a:pt x="12316" y="0"/>
                        <a:pt x="10778" y="0"/>
                      </a:cubicBezTo>
                      <a:cubicBezTo>
                        <a:pt x="9240" y="0"/>
                        <a:pt x="7994" y="1163"/>
                        <a:pt x="7994" y="2599"/>
                      </a:cubicBezTo>
                      <a:cubicBezTo>
                        <a:pt x="7994" y="3781"/>
                        <a:pt x="8840" y="4777"/>
                        <a:pt x="9998" y="5092"/>
                      </a:cubicBezTo>
                      <a:cubicBezTo>
                        <a:pt x="9978" y="5628"/>
                        <a:pt x="9943" y="6543"/>
                        <a:pt x="9903" y="7592"/>
                      </a:cubicBezTo>
                      <a:lnTo>
                        <a:pt x="4663" y="7592"/>
                      </a:lnTo>
                      <a:cubicBezTo>
                        <a:pt x="4465" y="7303"/>
                        <a:pt x="4120" y="7111"/>
                        <a:pt x="3725" y="7111"/>
                      </a:cubicBezTo>
                      <a:cubicBezTo>
                        <a:pt x="3109" y="7111"/>
                        <a:pt x="2610" y="7576"/>
                        <a:pt x="2610" y="8151"/>
                      </a:cubicBezTo>
                      <a:cubicBezTo>
                        <a:pt x="2610" y="8725"/>
                        <a:pt x="3109" y="9191"/>
                        <a:pt x="3725" y="9191"/>
                      </a:cubicBezTo>
                      <a:cubicBezTo>
                        <a:pt x="4104" y="9191"/>
                        <a:pt x="4437" y="9014"/>
                        <a:pt x="4638" y="8745"/>
                      </a:cubicBezTo>
                      <a:lnTo>
                        <a:pt x="6101" y="9054"/>
                      </a:lnTo>
                      <a:lnTo>
                        <a:pt x="9849" y="9054"/>
                      </a:lnTo>
                      <a:cubicBezTo>
                        <a:pt x="9758" y="11487"/>
                        <a:pt x="9662" y="14008"/>
                        <a:pt x="9662" y="14008"/>
                      </a:cubicBezTo>
                      <a:lnTo>
                        <a:pt x="8767" y="17906"/>
                      </a:lnTo>
                      <a:cubicBezTo>
                        <a:pt x="7327" y="17896"/>
                        <a:pt x="5923" y="17761"/>
                        <a:pt x="4775" y="17051"/>
                      </a:cubicBezTo>
                      <a:cubicBezTo>
                        <a:pt x="3962" y="16551"/>
                        <a:pt x="3276" y="16270"/>
                        <a:pt x="2784" y="15903"/>
                      </a:cubicBezTo>
                      <a:cubicBezTo>
                        <a:pt x="2795" y="15837"/>
                        <a:pt x="2806" y="15771"/>
                        <a:pt x="2806" y="15703"/>
                      </a:cubicBezTo>
                      <a:cubicBezTo>
                        <a:pt x="2806" y="14980"/>
                        <a:pt x="2178" y="14393"/>
                        <a:pt x="1403" y="14393"/>
                      </a:cubicBezTo>
                      <a:cubicBezTo>
                        <a:pt x="628" y="14393"/>
                        <a:pt x="0" y="14980"/>
                        <a:pt x="0" y="15703"/>
                      </a:cubicBezTo>
                      <a:cubicBezTo>
                        <a:pt x="0" y="16426"/>
                        <a:pt x="628" y="17012"/>
                        <a:pt x="1403" y="17012"/>
                      </a:cubicBezTo>
                      <a:cubicBezTo>
                        <a:pt x="1510" y="17012"/>
                        <a:pt x="1614" y="16998"/>
                        <a:pt x="1715" y="16977"/>
                      </a:cubicBezTo>
                      <a:cubicBezTo>
                        <a:pt x="2247" y="17399"/>
                        <a:pt x="3003" y="17955"/>
                        <a:pt x="3914" y="18515"/>
                      </a:cubicBezTo>
                      <a:cubicBezTo>
                        <a:pt x="5121" y="19253"/>
                        <a:pt x="6602" y="20007"/>
                        <a:pt x="8221" y="20440"/>
                      </a:cubicBezTo>
                      <a:cubicBezTo>
                        <a:pt x="8477" y="20583"/>
                        <a:pt x="10318" y="21600"/>
                        <a:pt x="10843" y="21600"/>
                      </a:cubicBezTo>
                      <a:cubicBezTo>
                        <a:pt x="11346" y="21600"/>
                        <a:pt x="12980" y="20671"/>
                        <a:pt x="13338" y="20465"/>
                      </a:cubicBezTo>
                      <a:cubicBezTo>
                        <a:pt x="14974" y="20035"/>
                        <a:pt x="16475" y="19266"/>
                        <a:pt x="17698" y="18515"/>
                      </a:cubicBezTo>
                      <a:cubicBezTo>
                        <a:pt x="18603" y="17955"/>
                        <a:pt x="19354" y="17398"/>
                        <a:pt x="19886" y="16977"/>
                      </a:cubicBezTo>
                      <a:cubicBezTo>
                        <a:pt x="19986" y="16999"/>
                        <a:pt x="20090" y="17012"/>
                        <a:pt x="20197" y="17012"/>
                      </a:cubicBezTo>
                      <a:cubicBezTo>
                        <a:pt x="20972" y="17012"/>
                        <a:pt x="21600" y="16426"/>
                        <a:pt x="21600" y="15703"/>
                      </a:cubicBezTo>
                      <a:cubicBezTo>
                        <a:pt x="21600" y="14979"/>
                        <a:pt x="20972" y="14393"/>
                        <a:pt x="20197" y="14393"/>
                      </a:cubicBezTo>
                      <a:close/>
                      <a:moveTo>
                        <a:pt x="9299" y="2599"/>
                      </a:moveTo>
                      <a:cubicBezTo>
                        <a:pt x="9299" y="1837"/>
                        <a:pt x="9963" y="1218"/>
                        <a:pt x="10778" y="1218"/>
                      </a:cubicBezTo>
                      <a:cubicBezTo>
                        <a:pt x="11594" y="1218"/>
                        <a:pt x="12258" y="1837"/>
                        <a:pt x="12258" y="2599"/>
                      </a:cubicBezTo>
                      <a:cubicBezTo>
                        <a:pt x="12258" y="3360"/>
                        <a:pt x="11595" y="3979"/>
                        <a:pt x="10778" y="3979"/>
                      </a:cubicBezTo>
                      <a:cubicBezTo>
                        <a:pt x="9963" y="3979"/>
                        <a:pt x="9299" y="3360"/>
                        <a:pt x="9299" y="2599"/>
                      </a:cubicBezTo>
                      <a:close/>
                      <a:moveTo>
                        <a:pt x="9299" y="2599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2" name="Rectangle 60"/>
              <p:cNvSpPr/>
              <p:nvPr/>
            </p:nvSpPr>
            <p:spPr>
              <a:xfrm>
                <a:off x="1688669" y="1630469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pPr algn="r"/>
                <a:r>
                  <a:rPr lang="zh-CN" altLang="en-US" sz="2133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43" name="Rectangle 61"/>
              <p:cNvSpPr/>
              <p:nvPr/>
            </p:nvSpPr>
            <p:spPr>
              <a:xfrm>
                <a:off x="1688669" y="1876690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  <p:sp>
            <p:nvSpPr>
              <p:cNvPr id="44" name="Rectangle 62"/>
              <p:cNvSpPr/>
              <p:nvPr/>
            </p:nvSpPr>
            <p:spPr>
              <a:xfrm>
                <a:off x="1688669" y="3419006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pPr algn="r"/>
                <a:r>
                  <a:rPr lang="zh-CN" altLang="en-US" sz="2133" b="1" dirty="0">
                    <a:solidFill>
                      <a:schemeClr val="accent3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45" name="Rectangle 63"/>
              <p:cNvSpPr/>
              <p:nvPr/>
            </p:nvSpPr>
            <p:spPr>
              <a:xfrm>
                <a:off x="1688669" y="3665227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  <p:sp>
            <p:nvSpPr>
              <p:cNvPr id="46" name="Rectangle 64"/>
              <p:cNvSpPr/>
              <p:nvPr/>
            </p:nvSpPr>
            <p:spPr>
              <a:xfrm>
                <a:off x="1688669" y="5023032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pPr algn="r"/>
                <a:r>
                  <a:rPr lang="zh-CN" altLang="en-US" sz="2133" b="1" dirty="0">
                    <a:solidFill>
                      <a:schemeClr val="accent5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47" name="Rectangle 65"/>
              <p:cNvSpPr/>
              <p:nvPr/>
            </p:nvSpPr>
            <p:spPr>
              <a:xfrm>
                <a:off x="1688669" y="5269253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</p:grpSp>
        <p:grpSp>
          <p:nvGrpSpPr>
            <p:cNvPr id="7" name="Group 25"/>
            <p:cNvGrpSpPr/>
            <p:nvPr/>
          </p:nvGrpSpPr>
          <p:grpSpPr>
            <a:xfrm>
              <a:off x="8184232" y="1630469"/>
              <a:ext cx="3130144" cy="4174795"/>
              <a:chOff x="8150432" y="1630469"/>
              <a:chExt cx="3130144" cy="4174795"/>
            </a:xfrm>
          </p:grpSpPr>
          <p:grpSp>
            <p:nvGrpSpPr>
              <p:cNvPr id="8" name="Group 26"/>
              <p:cNvGrpSpPr/>
              <p:nvPr/>
            </p:nvGrpSpPr>
            <p:grpSpPr>
              <a:xfrm>
                <a:off x="8150432" y="3392284"/>
                <a:ext cx="489858" cy="489858"/>
                <a:chOff x="6262908" y="3314803"/>
                <a:chExt cx="1016000" cy="1016000"/>
              </a:xfrm>
              <a:effectLst/>
            </p:grpSpPr>
            <p:sp>
              <p:nvSpPr>
                <p:cNvPr id="32" name="Oval 50"/>
                <p:cNvSpPr/>
                <p:nvPr/>
              </p:nvSpPr>
              <p:spPr>
                <a:xfrm>
                  <a:off x="6262908" y="3314803"/>
                  <a:ext cx="1016000" cy="10160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grpSp>
              <p:nvGrpSpPr>
                <p:cNvPr id="33" name="Group 51"/>
                <p:cNvGrpSpPr>
                  <a:grpSpLocks/>
                </p:cNvGrpSpPr>
                <p:nvPr/>
              </p:nvGrpSpPr>
              <p:grpSpPr bwMode="auto">
                <a:xfrm>
                  <a:off x="6582682" y="3643500"/>
                  <a:ext cx="373277" cy="373278"/>
                  <a:chOff x="0" y="0"/>
                  <a:chExt cx="577" cy="574"/>
                </a:xfrm>
                <a:solidFill>
                  <a:srgbClr val="FFFFFF"/>
                </a:solidFill>
              </p:grpSpPr>
              <p:sp>
                <p:nvSpPr>
                  <p:cNvPr id="34" name="Freeform: Shape 52"/>
                  <p:cNvSpPr>
                    <a:spLocks/>
                  </p:cNvSpPr>
                  <p:nvPr/>
                </p:nvSpPr>
                <p:spPr bwMode="auto">
                  <a:xfrm>
                    <a:off x="368" y="368"/>
                    <a:ext cx="205" cy="20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w 21600"/>
                      <a:gd name="T23" fmla="*/ 0 h 21600"/>
                      <a:gd name="T24" fmla="*/ 0 w 21600"/>
                      <a:gd name="T25" fmla="*/ 0 h 21600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1600" h="21600">
                        <a:moveTo>
                          <a:pt x="18447" y="8564"/>
                        </a:moveTo>
                        <a:lnTo>
                          <a:pt x="6893" y="0"/>
                        </a:lnTo>
                        <a:lnTo>
                          <a:pt x="0" y="6909"/>
                        </a:lnTo>
                        <a:lnTo>
                          <a:pt x="8514" y="18507"/>
                        </a:lnTo>
                        <a:cubicBezTo>
                          <a:pt x="10541" y="16972"/>
                          <a:pt x="14706" y="18290"/>
                          <a:pt x="18327" y="21600"/>
                        </a:cubicBezTo>
                        <a:lnTo>
                          <a:pt x="21600" y="18319"/>
                        </a:lnTo>
                        <a:cubicBezTo>
                          <a:pt x="18344" y="14739"/>
                          <a:pt x="17015" y="10625"/>
                          <a:pt x="18447" y="8564"/>
                        </a:cubicBezTo>
                        <a:close/>
                        <a:moveTo>
                          <a:pt x="14477" y="14461"/>
                        </a:moveTo>
                        <a:cubicBezTo>
                          <a:pt x="13723" y="15214"/>
                          <a:pt x="12501" y="15214"/>
                          <a:pt x="11748" y="14461"/>
                        </a:cubicBezTo>
                        <a:cubicBezTo>
                          <a:pt x="10995" y="13705"/>
                          <a:pt x="10995" y="12479"/>
                          <a:pt x="11749" y="11725"/>
                        </a:cubicBezTo>
                        <a:cubicBezTo>
                          <a:pt x="12502" y="10969"/>
                          <a:pt x="13724" y="10969"/>
                          <a:pt x="14477" y="11725"/>
                        </a:cubicBezTo>
                        <a:cubicBezTo>
                          <a:pt x="15230" y="12479"/>
                          <a:pt x="15230" y="13705"/>
                          <a:pt x="14477" y="14461"/>
                        </a:cubicBezTo>
                        <a:close/>
                        <a:moveTo>
                          <a:pt x="14477" y="14461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Freeform: Shape 53"/>
                  <p:cNvSpPr>
                    <a:spLocks/>
                  </p:cNvSpPr>
                  <p:nvPr/>
                </p:nvSpPr>
                <p:spPr bwMode="auto">
                  <a:xfrm>
                    <a:off x="328" y="304"/>
                    <a:ext cx="107" cy="13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21600">
                        <a:moveTo>
                          <a:pt x="14544" y="0"/>
                        </a:moveTo>
                        <a:lnTo>
                          <a:pt x="13967" y="562"/>
                        </a:lnTo>
                        <a:cubicBezTo>
                          <a:pt x="14018" y="3961"/>
                          <a:pt x="12593" y="7264"/>
                          <a:pt x="9866" y="9922"/>
                        </a:cubicBezTo>
                        <a:lnTo>
                          <a:pt x="24" y="19504"/>
                        </a:lnTo>
                        <a:cubicBezTo>
                          <a:pt x="18" y="19554"/>
                          <a:pt x="6" y="19602"/>
                          <a:pt x="0" y="19652"/>
                        </a:cubicBezTo>
                        <a:lnTo>
                          <a:pt x="2371" y="21600"/>
                        </a:lnTo>
                        <a:lnTo>
                          <a:pt x="21600" y="5798"/>
                        </a:lnTo>
                        <a:lnTo>
                          <a:pt x="14544" y="0"/>
                        </a:lnTo>
                        <a:close/>
                        <a:moveTo>
                          <a:pt x="14544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6" name="Freeform: Shape 54"/>
                  <p:cNvSpPr>
                    <a:spLocks/>
                  </p:cNvSpPr>
                  <p:nvPr/>
                </p:nvSpPr>
                <p:spPr bwMode="auto">
                  <a:xfrm>
                    <a:off x="0" y="0"/>
                    <a:ext cx="297" cy="289"/>
                  </a:xfrm>
                  <a:custGeom>
                    <a:avLst/>
                    <a:gdLst>
                      <a:gd name="T0" fmla="*/ 0 w 21222"/>
                      <a:gd name="T1" fmla="*/ 0 h 21211"/>
                      <a:gd name="T2" fmla="*/ 0 w 21222"/>
                      <a:gd name="T3" fmla="*/ 0 h 21211"/>
                      <a:gd name="T4" fmla="*/ 0 w 21222"/>
                      <a:gd name="T5" fmla="*/ 0 h 21211"/>
                      <a:gd name="T6" fmla="*/ 0 w 21222"/>
                      <a:gd name="T7" fmla="*/ 0 h 21211"/>
                      <a:gd name="T8" fmla="*/ 0 w 21222"/>
                      <a:gd name="T9" fmla="*/ 0 h 21211"/>
                      <a:gd name="T10" fmla="*/ 0 w 21222"/>
                      <a:gd name="T11" fmla="*/ 0 h 21211"/>
                      <a:gd name="T12" fmla="*/ 0 w 21222"/>
                      <a:gd name="T13" fmla="*/ 0 h 21211"/>
                      <a:gd name="T14" fmla="*/ 0 w 21222"/>
                      <a:gd name="T15" fmla="*/ 0 h 21211"/>
                      <a:gd name="T16" fmla="*/ 0 w 21222"/>
                      <a:gd name="T17" fmla="*/ 0 h 2121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222" h="21211">
                        <a:moveTo>
                          <a:pt x="15153" y="21211"/>
                        </a:moveTo>
                        <a:lnTo>
                          <a:pt x="17409" y="18463"/>
                        </a:lnTo>
                        <a:cubicBezTo>
                          <a:pt x="18368" y="17292"/>
                          <a:pt x="19694" y="16530"/>
                          <a:pt x="21146" y="16293"/>
                        </a:cubicBezTo>
                        <a:lnTo>
                          <a:pt x="21222" y="16201"/>
                        </a:lnTo>
                        <a:lnTo>
                          <a:pt x="6603" y="1165"/>
                        </a:lnTo>
                        <a:cubicBezTo>
                          <a:pt x="5093" y="-389"/>
                          <a:pt x="2643" y="-389"/>
                          <a:pt x="1133" y="1165"/>
                        </a:cubicBezTo>
                        <a:cubicBezTo>
                          <a:pt x="-378" y="2718"/>
                          <a:pt x="-378" y="5237"/>
                          <a:pt x="1133" y="6791"/>
                        </a:cubicBezTo>
                        <a:lnTo>
                          <a:pt x="15153" y="21211"/>
                        </a:lnTo>
                        <a:close/>
                        <a:moveTo>
                          <a:pt x="15153" y="21211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7" name="Freeform: Shape 55"/>
                  <p:cNvSpPr>
                    <a:spLocks/>
                  </p:cNvSpPr>
                  <p:nvPr/>
                </p:nvSpPr>
                <p:spPr bwMode="auto">
                  <a:xfrm>
                    <a:off x="0" y="328"/>
                    <a:ext cx="298" cy="246"/>
                  </a:xfrm>
                  <a:custGeom>
                    <a:avLst/>
                    <a:gdLst>
                      <a:gd name="T0" fmla="*/ 0 w 21116"/>
                      <a:gd name="T1" fmla="*/ 0 h 21374"/>
                      <a:gd name="T2" fmla="*/ 0 w 21116"/>
                      <a:gd name="T3" fmla="*/ 0 h 21374"/>
                      <a:gd name="T4" fmla="*/ 0 w 21116"/>
                      <a:gd name="T5" fmla="*/ 0 h 21374"/>
                      <a:gd name="T6" fmla="*/ 0 w 21116"/>
                      <a:gd name="T7" fmla="*/ 0 h 21374"/>
                      <a:gd name="T8" fmla="*/ 0 w 21116"/>
                      <a:gd name="T9" fmla="*/ 0 h 21374"/>
                      <a:gd name="T10" fmla="*/ 0 w 21116"/>
                      <a:gd name="T11" fmla="*/ 0 h 21374"/>
                      <a:gd name="T12" fmla="*/ 0 w 21116"/>
                      <a:gd name="T13" fmla="*/ 0 h 21374"/>
                      <a:gd name="T14" fmla="*/ 0 w 21116"/>
                      <a:gd name="T15" fmla="*/ 0 h 21374"/>
                      <a:gd name="T16" fmla="*/ 0 w 21116"/>
                      <a:gd name="T17" fmla="*/ 0 h 21374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116" h="21374">
                        <a:moveTo>
                          <a:pt x="17024" y="721"/>
                        </a:moveTo>
                        <a:cubicBezTo>
                          <a:pt x="16543" y="427"/>
                          <a:pt x="16052" y="191"/>
                          <a:pt x="15571" y="0"/>
                        </a:cubicBezTo>
                        <a:cubicBezTo>
                          <a:pt x="13915" y="235"/>
                          <a:pt x="7378" y="2037"/>
                          <a:pt x="6834" y="8291"/>
                        </a:cubicBezTo>
                        <a:cubicBezTo>
                          <a:pt x="6063" y="17146"/>
                          <a:pt x="1254" y="15657"/>
                          <a:pt x="153" y="15771"/>
                        </a:cubicBezTo>
                        <a:cubicBezTo>
                          <a:pt x="-484" y="15837"/>
                          <a:pt x="743" y="21126"/>
                          <a:pt x="6046" y="21364"/>
                        </a:cubicBezTo>
                        <a:cubicBezTo>
                          <a:pt x="11298" y="21600"/>
                          <a:pt x="20647" y="17485"/>
                          <a:pt x="21032" y="7006"/>
                        </a:cubicBezTo>
                        <a:lnTo>
                          <a:pt x="21116" y="6884"/>
                        </a:lnTo>
                        <a:cubicBezTo>
                          <a:pt x="20449" y="3612"/>
                          <a:pt x="18811" y="1844"/>
                          <a:pt x="17024" y="721"/>
                        </a:cubicBezTo>
                        <a:close/>
                        <a:moveTo>
                          <a:pt x="17024" y="721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Freeform: Shape 56"/>
                  <p:cNvSpPr>
                    <a:spLocks/>
                  </p:cNvSpPr>
                  <p:nvPr/>
                </p:nvSpPr>
                <p:spPr bwMode="auto">
                  <a:xfrm>
                    <a:off x="240" y="0"/>
                    <a:ext cx="337" cy="385"/>
                  </a:xfrm>
                  <a:custGeom>
                    <a:avLst/>
                    <a:gdLst>
                      <a:gd name="T0" fmla="*/ 0 w 21345"/>
                      <a:gd name="T1" fmla="*/ 0 h 21376"/>
                      <a:gd name="T2" fmla="*/ 0 w 21345"/>
                      <a:gd name="T3" fmla="*/ 0 h 21376"/>
                      <a:gd name="T4" fmla="*/ 0 w 21345"/>
                      <a:gd name="T5" fmla="*/ 0 h 21376"/>
                      <a:gd name="T6" fmla="*/ 0 w 21345"/>
                      <a:gd name="T7" fmla="*/ 0 h 21376"/>
                      <a:gd name="T8" fmla="*/ 0 w 21345"/>
                      <a:gd name="T9" fmla="*/ 0 h 21376"/>
                      <a:gd name="T10" fmla="*/ 0 w 21345"/>
                      <a:gd name="T11" fmla="*/ 0 h 21376"/>
                      <a:gd name="T12" fmla="*/ 0 w 21345"/>
                      <a:gd name="T13" fmla="*/ 0 h 21376"/>
                      <a:gd name="T14" fmla="*/ 0 w 21345"/>
                      <a:gd name="T15" fmla="*/ 0 h 21376"/>
                      <a:gd name="T16" fmla="*/ 0 w 21345"/>
                      <a:gd name="T17" fmla="*/ 0 h 21376"/>
                      <a:gd name="T18" fmla="*/ 0 w 21345"/>
                      <a:gd name="T19" fmla="*/ 0 h 21376"/>
                      <a:gd name="T20" fmla="*/ 0 w 21345"/>
                      <a:gd name="T21" fmla="*/ 0 h 21376"/>
                      <a:gd name="T22" fmla="*/ 0 w 21345"/>
                      <a:gd name="T23" fmla="*/ 0 h 2137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21345" h="21376">
                        <a:moveTo>
                          <a:pt x="7963" y="16438"/>
                        </a:moveTo>
                        <a:lnTo>
                          <a:pt x="20844" y="3060"/>
                        </a:lnTo>
                        <a:cubicBezTo>
                          <a:pt x="21600" y="2274"/>
                          <a:pt x="21488" y="1102"/>
                          <a:pt x="20592" y="438"/>
                        </a:cubicBezTo>
                        <a:cubicBezTo>
                          <a:pt x="19696" y="-224"/>
                          <a:pt x="18359" y="-125"/>
                          <a:pt x="17602" y="661"/>
                        </a:cubicBezTo>
                        <a:lnTo>
                          <a:pt x="4720" y="14039"/>
                        </a:lnTo>
                        <a:cubicBezTo>
                          <a:pt x="3698" y="14005"/>
                          <a:pt x="2666" y="14368"/>
                          <a:pt x="1957" y="15106"/>
                        </a:cubicBezTo>
                        <a:lnTo>
                          <a:pt x="0" y="17139"/>
                        </a:lnTo>
                        <a:cubicBezTo>
                          <a:pt x="266" y="17232"/>
                          <a:pt x="533" y="17334"/>
                          <a:pt x="800" y="17450"/>
                        </a:cubicBezTo>
                        <a:cubicBezTo>
                          <a:pt x="2456" y="18154"/>
                          <a:pt x="4079" y="19406"/>
                          <a:pt x="4942" y="21376"/>
                        </a:cubicBezTo>
                        <a:lnTo>
                          <a:pt x="7225" y="19005"/>
                        </a:lnTo>
                        <a:cubicBezTo>
                          <a:pt x="7936" y="18266"/>
                          <a:pt x="8172" y="17316"/>
                          <a:pt x="7963" y="16438"/>
                        </a:cubicBezTo>
                        <a:close/>
                        <a:moveTo>
                          <a:pt x="7963" y="16438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9" name="Group 27"/>
              <p:cNvGrpSpPr/>
              <p:nvPr/>
            </p:nvGrpSpPr>
            <p:grpSpPr>
              <a:xfrm>
                <a:off x="8150432" y="1653267"/>
                <a:ext cx="489858" cy="489858"/>
                <a:chOff x="6262908" y="1987229"/>
                <a:chExt cx="1016000" cy="1016000"/>
              </a:xfrm>
              <a:effectLst/>
            </p:grpSpPr>
            <p:sp>
              <p:nvSpPr>
                <p:cNvPr id="22" name="Oval 40"/>
                <p:cNvSpPr/>
                <p:nvPr/>
              </p:nvSpPr>
              <p:spPr>
                <a:xfrm>
                  <a:off x="6262908" y="1987229"/>
                  <a:ext cx="1016000" cy="10160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grpSp>
              <p:nvGrpSpPr>
                <p:cNvPr id="23" name="Group 41"/>
                <p:cNvGrpSpPr>
                  <a:grpSpLocks/>
                </p:cNvGrpSpPr>
                <p:nvPr/>
              </p:nvGrpSpPr>
              <p:grpSpPr bwMode="auto">
                <a:xfrm>
                  <a:off x="6581713" y="2281761"/>
                  <a:ext cx="378392" cy="370722"/>
                  <a:chOff x="0" y="0"/>
                  <a:chExt cx="581" cy="573"/>
                </a:xfrm>
                <a:solidFill>
                  <a:srgbClr val="FFFFFF"/>
                </a:solidFill>
              </p:grpSpPr>
              <p:sp>
                <p:nvSpPr>
                  <p:cNvPr id="24" name="Freeform: Shape 42"/>
                  <p:cNvSpPr>
                    <a:spLocks/>
                  </p:cNvSpPr>
                  <p:nvPr/>
                </p:nvSpPr>
                <p:spPr bwMode="auto">
                  <a:xfrm>
                    <a:off x="256" y="0"/>
                    <a:ext cx="72" cy="18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0799" y="0"/>
                        </a:moveTo>
                        <a:cubicBezTo>
                          <a:pt x="4833" y="0"/>
                          <a:pt x="0" y="1476"/>
                          <a:pt x="0" y="3295"/>
                        </a:cubicBezTo>
                        <a:lnTo>
                          <a:pt x="0" y="18305"/>
                        </a:lnTo>
                        <a:cubicBezTo>
                          <a:pt x="0" y="20125"/>
                          <a:pt x="4833" y="21600"/>
                          <a:pt x="10799" y="21600"/>
                        </a:cubicBezTo>
                        <a:cubicBezTo>
                          <a:pt x="16762" y="21600"/>
                          <a:pt x="21600" y="20125"/>
                          <a:pt x="21600" y="18305"/>
                        </a:cubicBezTo>
                        <a:lnTo>
                          <a:pt x="21600" y="3295"/>
                        </a:lnTo>
                        <a:cubicBezTo>
                          <a:pt x="21600" y="1476"/>
                          <a:pt x="16762" y="0"/>
                          <a:pt x="10799" y="0"/>
                        </a:cubicBezTo>
                        <a:close/>
                        <a:moveTo>
                          <a:pt x="10799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5" name="Freeform: Shape 43"/>
                  <p:cNvSpPr>
                    <a:spLocks/>
                  </p:cNvSpPr>
                  <p:nvPr/>
                </p:nvSpPr>
                <p:spPr bwMode="auto">
                  <a:xfrm>
                    <a:off x="256" y="392"/>
                    <a:ext cx="72" cy="18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0799" y="0"/>
                        </a:moveTo>
                        <a:cubicBezTo>
                          <a:pt x="4833" y="0"/>
                          <a:pt x="0" y="1476"/>
                          <a:pt x="0" y="3295"/>
                        </a:cubicBezTo>
                        <a:lnTo>
                          <a:pt x="0" y="18305"/>
                        </a:lnTo>
                        <a:cubicBezTo>
                          <a:pt x="0" y="20125"/>
                          <a:pt x="4833" y="21600"/>
                          <a:pt x="10799" y="21600"/>
                        </a:cubicBezTo>
                        <a:cubicBezTo>
                          <a:pt x="16762" y="21600"/>
                          <a:pt x="21600" y="20125"/>
                          <a:pt x="21600" y="18305"/>
                        </a:cubicBezTo>
                        <a:lnTo>
                          <a:pt x="21600" y="3295"/>
                        </a:lnTo>
                        <a:cubicBezTo>
                          <a:pt x="21600" y="1476"/>
                          <a:pt x="16762" y="0"/>
                          <a:pt x="10799" y="0"/>
                        </a:cubicBezTo>
                        <a:close/>
                        <a:moveTo>
                          <a:pt x="10799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Freeform: Shape 44"/>
                  <p:cNvSpPr>
                    <a:spLocks/>
                  </p:cNvSpPr>
                  <p:nvPr/>
                </p:nvSpPr>
                <p:spPr bwMode="auto">
                  <a:xfrm>
                    <a:off x="400" y="248"/>
                    <a:ext cx="181" cy="72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8305" y="0"/>
                        </a:moveTo>
                        <a:lnTo>
                          <a:pt x="3295" y="0"/>
                        </a:lnTo>
                        <a:cubicBezTo>
                          <a:pt x="1475" y="0"/>
                          <a:pt x="0" y="4834"/>
                          <a:pt x="0" y="10798"/>
                        </a:cubicBezTo>
                        <a:cubicBezTo>
                          <a:pt x="0" y="16762"/>
                          <a:pt x="1475" y="21600"/>
                          <a:pt x="3295" y="21600"/>
                        </a:cubicBezTo>
                        <a:lnTo>
                          <a:pt x="18305" y="21600"/>
                        </a:lnTo>
                        <a:cubicBezTo>
                          <a:pt x="20124" y="21600"/>
                          <a:pt x="21600" y="16762"/>
                          <a:pt x="21600" y="10798"/>
                        </a:cubicBezTo>
                        <a:cubicBezTo>
                          <a:pt x="21600" y="4834"/>
                          <a:pt x="20124" y="0"/>
                          <a:pt x="18305" y="0"/>
                        </a:cubicBezTo>
                        <a:close/>
                        <a:moveTo>
                          <a:pt x="18305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7" name="Freeform: Shape 45"/>
                  <p:cNvSpPr>
                    <a:spLocks/>
                  </p:cNvSpPr>
                  <p:nvPr/>
                </p:nvSpPr>
                <p:spPr bwMode="auto">
                  <a:xfrm>
                    <a:off x="0" y="248"/>
                    <a:ext cx="181" cy="72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8"/>
                        </a:moveTo>
                        <a:cubicBezTo>
                          <a:pt x="21600" y="4834"/>
                          <a:pt x="20124" y="0"/>
                          <a:pt x="18304" y="0"/>
                        </a:cubicBezTo>
                        <a:lnTo>
                          <a:pt x="3295" y="0"/>
                        </a:lnTo>
                        <a:cubicBezTo>
                          <a:pt x="1475" y="0"/>
                          <a:pt x="0" y="4834"/>
                          <a:pt x="0" y="10798"/>
                        </a:cubicBezTo>
                        <a:cubicBezTo>
                          <a:pt x="0" y="16762"/>
                          <a:pt x="1475" y="21600"/>
                          <a:pt x="3295" y="21600"/>
                        </a:cubicBezTo>
                        <a:lnTo>
                          <a:pt x="18304" y="21600"/>
                        </a:lnTo>
                        <a:cubicBezTo>
                          <a:pt x="20124" y="21600"/>
                          <a:pt x="21600" y="16764"/>
                          <a:pt x="21600" y="10798"/>
                        </a:cubicBezTo>
                        <a:close/>
                        <a:moveTo>
                          <a:pt x="21600" y="10798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8" name="Freeform: Shape 46"/>
                  <p:cNvSpPr>
                    <a:spLocks/>
                  </p:cNvSpPr>
                  <p:nvPr/>
                </p:nvSpPr>
                <p:spPr bwMode="auto">
                  <a:xfrm>
                    <a:off x="352" y="64"/>
                    <a:ext cx="153" cy="153"/>
                  </a:xfrm>
                  <a:custGeom>
                    <a:avLst/>
                    <a:gdLst>
                      <a:gd name="T0" fmla="*/ 0 w 20488"/>
                      <a:gd name="T1" fmla="*/ 0 h 20489"/>
                      <a:gd name="T2" fmla="*/ 0 w 20488"/>
                      <a:gd name="T3" fmla="*/ 0 h 20489"/>
                      <a:gd name="T4" fmla="*/ 0 w 20488"/>
                      <a:gd name="T5" fmla="*/ 0 h 20489"/>
                      <a:gd name="T6" fmla="*/ 0 w 20488"/>
                      <a:gd name="T7" fmla="*/ 0 h 20489"/>
                      <a:gd name="T8" fmla="*/ 0 w 20488"/>
                      <a:gd name="T9" fmla="*/ 0 h 20489"/>
                      <a:gd name="T10" fmla="*/ 0 w 20488"/>
                      <a:gd name="T11" fmla="*/ 0 h 20489"/>
                      <a:gd name="T12" fmla="*/ 0 w 20488"/>
                      <a:gd name="T13" fmla="*/ 0 h 20489"/>
                      <a:gd name="T14" fmla="*/ 0 w 20488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8" h="20489">
                        <a:moveTo>
                          <a:pt x="7697" y="19601"/>
                        </a:moveTo>
                        <a:lnTo>
                          <a:pt x="19601" y="7697"/>
                        </a:lnTo>
                        <a:cubicBezTo>
                          <a:pt x="21044" y="6253"/>
                          <a:pt x="20690" y="3557"/>
                          <a:pt x="18809" y="1678"/>
                        </a:cubicBezTo>
                        <a:cubicBezTo>
                          <a:pt x="16928" y="-203"/>
                          <a:pt x="14234" y="-555"/>
                          <a:pt x="12792" y="887"/>
                        </a:cubicBezTo>
                        <a:lnTo>
                          <a:pt x="888" y="12791"/>
                        </a:lnTo>
                        <a:cubicBezTo>
                          <a:pt x="-556" y="14235"/>
                          <a:pt x="-202" y="16928"/>
                          <a:pt x="1679" y="18809"/>
                        </a:cubicBezTo>
                        <a:cubicBezTo>
                          <a:pt x="3558" y="20690"/>
                          <a:pt x="6252" y="21045"/>
                          <a:pt x="7697" y="19601"/>
                        </a:cubicBezTo>
                        <a:close/>
                        <a:moveTo>
                          <a:pt x="7697" y="19601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9" name="Freeform: Shape 47"/>
                  <p:cNvSpPr>
                    <a:spLocks/>
                  </p:cNvSpPr>
                  <p:nvPr/>
                </p:nvSpPr>
                <p:spPr bwMode="auto">
                  <a:xfrm>
                    <a:off x="72" y="344"/>
                    <a:ext cx="153" cy="153"/>
                  </a:xfrm>
                  <a:custGeom>
                    <a:avLst/>
                    <a:gdLst>
                      <a:gd name="T0" fmla="*/ 0 w 20489"/>
                      <a:gd name="T1" fmla="*/ 0 h 20488"/>
                      <a:gd name="T2" fmla="*/ 0 w 20489"/>
                      <a:gd name="T3" fmla="*/ 0 h 20488"/>
                      <a:gd name="T4" fmla="*/ 0 w 20489"/>
                      <a:gd name="T5" fmla="*/ 0 h 20488"/>
                      <a:gd name="T6" fmla="*/ 0 w 20489"/>
                      <a:gd name="T7" fmla="*/ 0 h 20488"/>
                      <a:gd name="T8" fmla="*/ 0 w 20489"/>
                      <a:gd name="T9" fmla="*/ 0 h 20488"/>
                      <a:gd name="T10" fmla="*/ 0 w 20489"/>
                      <a:gd name="T11" fmla="*/ 0 h 20488"/>
                      <a:gd name="T12" fmla="*/ 0 w 20489"/>
                      <a:gd name="T13" fmla="*/ 0 h 20488"/>
                      <a:gd name="T14" fmla="*/ 0 w 20489"/>
                      <a:gd name="T15" fmla="*/ 0 h 2048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8">
                        <a:moveTo>
                          <a:pt x="12792" y="888"/>
                        </a:moveTo>
                        <a:lnTo>
                          <a:pt x="888" y="12792"/>
                        </a:lnTo>
                        <a:cubicBezTo>
                          <a:pt x="-556" y="14236"/>
                          <a:pt x="-202" y="16929"/>
                          <a:pt x="1679" y="18809"/>
                        </a:cubicBezTo>
                        <a:cubicBezTo>
                          <a:pt x="3558" y="20689"/>
                          <a:pt x="6253" y="21044"/>
                          <a:pt x="7697" y="19601"/>
                        </a:cubicBezTo>
                        <a:lnTo>
                          <a:pt x="19601" y="7697"/>
                        </a:lnTo>
                        <a:cubicBezTo>
                          <a:pt x="21044" y="6254"/>
                          <a:pt x="20690" y="3559"/>
                          <a:pt x="18810" y="1679"/>
                        </a:cubicBezTo>
                        <a:cubicBezTo>
                          <a:pt x="16929" y="-203"/>
                          <a:pt x="14235" y="-556"/>
                          <a:pt x="12792" y="888"/>
                        </a:cubicBezTo>
                        <a:close/>
                        <a:moveTo>
                          <a:pt x="12792" y="888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0" name="Freeform: Shape 48"/>
                  <p:cNvSpPr>
                    <a:spLocks/>
                  </p:cNvSpPr>
                  <p:nvPr/>
                </p:nvSpPr>
                <p:spPr bwMode="auto">
                  <a:xfrm>
                    <a:off x="352" y="344"/>
                    <a:ext cx="153" cy="153"/>
                  </a:xfrm>
                  <a:custGeom>
                    <a:avLst/>
                    <a:gdLst>
                      <a:gd name="T0" fmla="*/ 0 w 20489"/>
                      <a:gd name="T1" fmla="*/ 0 h 20489"/>
                      <a:gd name="T2" fmla="*/ 0 w 20489"/>
                      <a:gd name="T3" fmla="*/ 0 h 20489"/>
                      <a:gd name="T4" fmla="*/ 0 w 20489"/>
                      <a:gd name="T5" fmla="*/ 0 h 20489"/>
                      <a:gd name="T6" fmla="*/ 0 w 20489"/>
                      <a:gd name="T7" fmla="*/ 0 h 20489"/>
                      <a:gd name="T8" fmla="*/ 0 w 20489"/>
                      <a:gd name="T9" fmla="*/ 0 h 20489"/>
                      <a:gd name="T10" fmla="*/ 0 w 20489"/>
                      <a:gd name="T11" fmla="*/ 0 h 20489"/>
                      <a:gd name="T12" fmla="*/ 0 w 20489"/>
                      <a:gd name="T13" fmla="*/ 0 h 20489"/>
                      <a:gd name="T14" fmla="*/ 0 w 20489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9">
                        <a:moveTo>
                          <a:pt x="7696" y="888"/>
                        </a:moveTo>
                        <a:cubicBezTo>
                          <a:pt x="6251" y="-556"/>
                          <a:pt x="3559" y="-202"/>
                          <a:pt x="1679" y="1678"/>
                        </a:cubicBezTo>
                        <a:cubicBezTo>
                          <a:pt x="-201" y="3558"/>
                          <a:pt x="-556" y="6251"/>
                          <a:pt x="888" y="7697"/>
                        </a:cubicBezTo>
                        <a:lnTo>
                          <a:pt x="12792" y="19601"/>
                        </a:lnTo>
                        <a:cubicBezTo>
                          <a:pt x="14236" y="21044"/>
                          <a:pt x="16932" y="20690"/>
                          <a:pt x="18811" y="18810"/>
                        </a:cubicBezTo>
                        <a:cubicBezTo>
                          <a:pt x="20691" y="16929"/>
                          <a:pt x="21044" y="14236"/>
                          <a:pt x="19601" y="12793"/>
                        </a:cubicBezTo>
                        <a:lnTo>
                          <a:pt x="7696" y="888"/>
                        </a:lnTo>
                        <a:close/>
                        <a:moveTo>
                          <a:pt x="7696" y="888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Freeform: Shape 49"/>
                  <p:cNvSpPr>
                    <a:spLocks/>
                  </p:cNvSpPr>
                  <p:nvPr/>
                </p:nvSpPr>
                <p:spPr bwMode="auto">
                  <a:xfrm>
                    <a:off x="71" y="71"/>
                    <a:ext cx="154" cy="154"/>
                  </a:xfrm>
                  <a:custGeom>
                    <a:avLst/>
                    <a:gdLst>
                      <a:gd name="T0" fmla="*/ 0 w 20489"/>
                      <a:gd name="T1" fmla="*/ 0 h 20489"/>
                      <a:gd name="T2" fmla="*/ 0 w 20489"/>
                      <a:gd name="T3" fmla="*/ 0 h 20489"/>
                      <a:gd name="T4" fmla="*/ 0 w 20489"/>
                      <a:gd name="T5" fmla="*/ 0 h 20489"/>
                      <a:gd name="T6" fmla="*/ 0 w 20489"/>
                      <a:gd name="T7" fmla="*/ 0 h 20489"/>
                      <a:gd name="T8" fmla="*/ 0 w 20489"/>
                      <a:gd name="T9" fmla="*/ 0 h 20489"/>
                      <a:gd name="T10" fmla="*/ 0 w 20489"/>
                      <a:gd name="T11" fmla="*/ 0 h 20489"/>
                      <a:gd name="T12" fmla="*/ 0 w 20489"/>
                      <a:gd name="T13" fmla="*/ 0 h 20489"/>
                      <a:gd name="T14" fmla="*/ 0 w 20489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9">
                        <a:moveTo>
                          <a:pt x="12792" y="19602"/>
                        </a:moveTo>
                        <a:cubicBezTo>
                          <a:pt x="14235" y="21045"/>
                          <a:pt x="16930" y="20691"/>
                          <a:pt x="18811" y="18810"/>
                        </a:cubicBezTo>
                        <a:cubicBezTo>
                          <a:pt x="20691" y="16930"/>
                          <a:pt x="21044" y="14236"/>
                          <a:pt x="19601" y="12793"/>
                        </a:cubicBezTo>
                        <a:lnTo>
                          <a:pt x="7696" y="888"/>
                        </a:lnTo>
                        <a:cubicBezTo>
                          <a:pt x="6252" y="-555"/>
                          <a:pt x="3560" y="-202"/>
                          <a:pt x="1679" y="1679"/>
                        </a:cubicBezTo>
                        <a:cubicBezTo>
                          <a:pt x="-201" y="3559"/>
                          <a:pt x="-556" y="6254"/>
                          <a:pt x="887" y="7697"/>
                        </a:cubicBezTo>
                        <a:lnTo>
                          <a:pt x="12792" y="19602"/>
                        </a:lnTo>
                        <a:close/>
                        <a:moveTo>
                          <a:pt x="12792" y="19602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10" name="Group 28"/>
              <p:cNvGrpSpPr/>
              <p:nvPr/>
            </p:nvGrpSpPr>
            <p:grpSpPr>
              <a:xfrm>
                <a:off x="8150432" y="5074916"/>
                <a:ext cx="489858" cy="489858"/>
                <a:chOff x="6262908" y="4599335"/>
                <a:chExt cx="1016000" cy="1016000"/>
              </a:xfrm>
              <a:effectLst/>
            </p:grpSpPr>
            <p:sp>
              <p:nvSpPr>
                <p:cNvPr id="17" name="Oval 35"/>
                <p:cNvSpPr/>
                <p:nvPr/>
              </p:nvSpPr>
              <p:spPr>
                <a:xfrm>
                  <a:off x="6262908" y="4599335"/>
                  <a:ext cx="1016000" cy="10160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399">
                    <a:cs typeface="+mn-ea"/>
                    <a:sym typeface="+mn-lt"/>
                  </a:endParaRPr>
                </a:p>
              </p:txBody>
            </p:sp>
            <p:grpSp>
              <p:nvGrpSpPr>
                <p:cNvPr id="18" name="Group 36"/>
                <p:cNvGrpSpPr>
                  <a:grpSpLocks/>
                </p:cNvGrpSpPr>
                <p:nvPr/>
              </p:nvGrpSpPr>
              <p:grpSpPr bwMode="auto">
                <a:xfrm>
                  <a:off x="6591562" y="4912675"/>
                  <a:ext cx="373277" cy="373276"/>
                  <a:chOff x="0" y="0"/>
                  <a:chExt cx="571" cy="576"/>
                </a:xfrm>
                <a:solidFill>
                  <a:srgbClr val="FFFFFF"/>
                </a:solidFill>
              </p:grpSpPr>
              <p:sp>
                <p:nvSpPr>
                  <p:cNvPr id="19" name="Freeform: Shape 37"/>
                  <p:cNvSpPr>
                    <a:spLocks/>
                  </p:cNvSpPr>
                  <p:nvPr/>
                </p:nvSpPr>
                <p:spPr bwMode="auto">
                  <a:xfrm>
                    <a:off x="88" y="368"/>
                    <a:ext cx="182" cy="20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4113" y="5025"/>
                        </a:lnTo>
                        <a:lnTo>
                          <a:pt x="4113" y="18406"/>
                        </a:lnTo>
                        <a:cubicBezTo>
                          <a:pt x="4113" y="20169"/>
                          <a:pt x="5748" y="21600"/>
                          <a:pt x="7763" y="21600"/>
                        </a:cubicBezTo>
                        <a:lnTo>
                          <a:pt x="17951" y="21600"/>
                        </a:lnTo>
                        <a:cubicBezTo>
                          <a:pt x="19966" y="21600"/>
                          <a:pt x="21600" y="20169"/>
                          <a:pt x="21600" y="18406"/>
                        </a:cubicBezTo>
                        <a:lnTo>
                          <a:pt x="17434" y="5025"/>
                        </a:lnTo>
                        <a:lnTo>
                          <a:pt x="19779" y="1821"/>
                        </a:lnTo>
                        <a:cubicBezTo>
                          <a:pt x="14571" y="906"/>
                          <a:pt x="9477" y="313"/>
                          <a:pt x="5095" y="313"/>
                        </a:cubicBezTo>
                        <a:cubicBezTo>
                          <a:pt x="3263" y="313"/>
                          <a:pt x="1571" y="201"/>
                          <a:pt x="0" y="0"/>
                        </a:cubicBezTo>
                        <a:close/>
                        <a:moveTo>
                          <a:pt x="0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0" name="Freeform: Shape 38"/>
                  <p:cNvSpPr>
                    <a:spLocks/>
                  </p:cNvSpPr>
                  <p:nvPr/>
                </p:nvSpPr>
                <p:spPr bwMode="auto">
                  <a:xfrm>
                    <a:off x="176" y="0"/>
                    <a:ext cx="395" cy="437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5750"/>
                        </a:moveTo>
                        <a:cubicBezTo>
                          <a:pt x="8522" y="16492"/>
                          <a:pt x="20175" y="20356"/>
                          <a:pt x="21600" y="21600"/>
                        </a:cubicBezTo>
                        <a:lnTo>
                          <a:pt x="21600" y="0"/>
                        </a:lnTo>
                        <a:cubicBezTo>
                          <a:pt x="19877" y="1348"/>
                          <a:pt x="8354" y="5075"/>
                          <a:pt x="0" y="5783"/>
                        </a:cubicBezTo>
                        <a:lnTo>
                          <a:pt x="0" y="15750"/>
                        </a:lnTo>
                        <a:close/>
                        <a:moveTo>
                          <a:pt x="0" y="1575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1" name="Freeform: Shape 39"/>
                  <p:cNvSpPr>
                    <a:spLocks/>
                  </p:cNvSpPr>
                  <p:nvPr/>
                </p:nvSpPr>
                <p:spPr bwMode="auto">
                  <a:xfrm>
                    <a:off x="0" y="120"/>
                    <a:ext cx="114" cy="19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21600"/>
                        </a:moveTo>
                        <a:lnTo>
                          <a:pt x="21600" y="0"/>
                        </a:lnTo>
                        <a:cubicBezTo>
                          <a:pt x="4123" y="761"/>
                          <a:pt x="0" y="7019"/>
                          <a:pt x="0" y="10870"/>
                        </a:cubicBezTo>
                        <a:cubicBezTo>
                          <a:pt x="0" y="15025"/>
                          <a:pt x="3935" y="20934"/>
                          <a:pt x="21600" y="21600"/>
                        </a:cubicBezTo>
                        <a:close/>
                        <a:moveTo>
                          <a:pt x="21600" y="2160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399"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11" name="Rectangle 29"/>
              <p:cNvSpPr/>
              <p:nvPr/>
            </p:nvSpPr>
            <p:spPr>
              <a:xfrm>
                <a:off x="8693356" y="1630469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r>
                  <a:rPr lang="zh-CN" altLang="en-US" sz="2133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12" name="Rectangle 30"/>
              <p:cNvSpPr/>
              <p:nvPr/>
            </p:nvSpPr>
            <p:spPr>
              <a:xfrm>
                <a:off x="8693356" y="1876690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  <p:sp>
            <p:nvSpPr>
              <p:cNvPr id="13" name="Rectangle 31"/>
              <p:cNvSpPr/>
              <p:nvPr/>
            </p:nvSpPr>
            <p:spPr>
              <a:xfrm>
                <a:off x="8693356" y="3419006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r>
                  <a:rPr lang="zh-CN" altLang="en-US" sz="2133" b="1" dirty="0">
                    <a:solidFill>
                      <a:schemeClr val="accent4"/>
                    </a:solidFill>
                    <a:cs typeface="+mn-ea"/>
                    <a:sym typeface="+mn-lt"/>
                  </a:rPr>
                  <a:t>输入标题</a:t>
                </a:r>
              </a:p>
            </p:txBody>
          </p:sp>
          <p:sp>
            <p:nvSpPr>
              <p:cNvPr id="14" name="Rectangle 32"/>
              <p:cNvSpPr/>
              <p:nvPr/>
            </p:nvSpPr>
            <p:spPr>
              <a:xfrm>
                <a:off x="8693356" y="3665227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  <p:sp>
            <p:nvSpPr>
              <p:cNvPr id="15" name="Rectangle 33"/>
              <p:cNvSpPr/>
              <p:nvPr/>
            </p:nvSpPr>
            <p:spPr>
              <a:xfrm>
                <a:off x="8693356" y="5023032"/>
                <a:ext cx="2587220" cy="246221"/>
              </a:xfrm>
              <a:prstGeom prst="rect">
                <a:avLst/>
              </a:prstGeom>
            </p:spPr>
            <p:txBody>
              <a:bodyPr wrap="none" lIns="191941" tIns="0" rIns="191941" bIns="0">
                <a:normAutofit fontScale="85000" lnSpcReduction="20000"/>
              </a:bodyPr>
              <a:lstStyle/>
              <a:p>
                <a:r>
                  <a:rPr lang="zh-CN" altLang="en-US" sz="2133" b="1" dirty="0">
                    <a:solidFill>
                      <a:schemeClr val="accent6"/>
                    </a:solidFill>
                    <a:cs typeface="+mn-ea"/>
                    <a:sym typeface="+mn-lt"/>
                  </a:rPr>
                  <a:t>输入标题设</a:t>
                </a:r>
              </a:p>
            </p:txBody>
          </p:sp>
          <p:sp>
            <p:nvSpPr>
              <p:cNvPr id="16" name="Rectangle 34"/>
              <p:cNvSpPr/>
              <p:nvPr/>
            </p:nvSpPr>
            <p:spPr>
              <a:xfrm>
                <a:off x="8693356" y="5269253"/>
                <a:ext cx="2587220" cy="536011"/>
              </a:xfrm>
              <a:prstGeom prst="rect">
                <a:avLst/>
              </a:prstGeom>
            </p:spPr>
            <p:txBody>
              <a:bodyPr wrap="square" lIns="191941" tIns="0" rIns="191941" bIns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r>
                  <a:rPr lang="zh-CN" altLang="en-US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输入替换内容</a:t>
                </a:r>
                <a:r>
                  <a:rPr lang="en-US" altLang="zh-CN" sz="146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58pic.com</a:t>
                </a:r>
                <a:endParaRPr lang="en-US" altLang="zh-CN" sz="1466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529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1223443" y="3543695"/>
            <a:ext cx="9773056" cy="2242354"/>
            <a:chOff x="879991" y="3489012"/>
            <a:chExt cx="10432019" cy="2393548"/>
          </a:xfrm>
        </p:grpSpPr>
        <p:sp>
          <p:nvSpPr>
            <p:cNvPr id="6" name="Rectangle: Rounded Corners 14"/>
            <p:cNvSpPr/>
            <p:nvPr/>
          </p:nvSpPr>
          <p:spPr>
            <a:xfrm>
              <a:off x="879992" y="3778501"/>
              <a:ext cx="10432018" cy="20846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" name="Rectangle: Rounded Corners 15"/>
            <p:cNvSpPr/>
            <p:nvPr/>
          </p:nvSpPr>
          <p:spPr>
            <a:xfrm>
              <a:off x="879991" y="3778501"/>
              <a:ext cx="8980335" cy="208462"/>
            </a:xfrm>
            <a:prstGeom prst="roundRect">
              <a:avLst>
                <a:gd name="adj" fmla="val 50000"/>
              </a:avLst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" name="TextBox 16"/>
            <p:cNvSpPr txBox="1"/>
            <p:nvPr/>
          </p:nvSpPr>
          <p:spPr bwMode="auto">
            <a:xfrm>
              <a:off x="1054583" y="3489012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 contourW="127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4" name="TextBox 17"/>
            <p:cNvSpPr txBox="1"/>
            <p:nvPr/>
          </p:nvSpPr>
          <p:spPr bwMode="auto">
            <a:xfrm>
              <a:off x="9954375" y="3781684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80</a:t>
              </a:r>
            </a:p>
          </p:txBody>
        </p:sp>
        <p:sp>
          <p:nvSpPr>
            <p:cNvPr id="5" name="Rectangle: Rounded Corners 19"/>
            <p:cNvSpPr/>
            <p:nvPr/>
          </p:nvSpPr>
          <p:spPr>
            <a:xfrm>
              <a:off x="879992" y="4410070"/>
              <a:ext cx="10432016" cy="20846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Rectangle: Rounded Corners 20"/>
            <p:cNvSpPr/>
            <p:nvPr/>
          </p:nvSpPr>
          <p:spPr>
            <a:xfrm>
              <a:off x="879992" y="4410070"/>
              <a:ext cx="5567076" cy="20846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5" name="TextBox 22"/>
            <p:cNvSpPr txBox="1"/>
            <p:nvPr/>
          </p:nvSpPr>
          <p:spPr bwMode="auto">
            <a:xfrm>
              <a:off x="6563326" y="4412085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55</a:t>
              </a:r>
            </a:p>
          </p:txBody>
        </p:sp>
        <p:sp>
          <p:nvSpPr>
            <p:cNvPr id="16" name="Rectangle: Rounded Corners 24"/>
            <p:cNvSpPr/>
            <p:nvPr/>
          </p:nvSpPr>
          <p:spPr>
            <a:xfrm>
              <a:off x="879992" y="5041932"/>
              <a:ext cx="10432016" cy="20846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Rectangle: Rounded Corners 25"/>
            <p:cNvSpPr/>
            <p:nvPr/>
          </p:nvSpPr>
          <p:spPr>
            <a:xfrm>
              <a:off x="879992" y="5041932"/>
              <a:ext cx="6200858" cy="208462"/>
            </a:xfrm>
            <a:prstGeom prst="roundRect">
              <a:avLst>
                <a:gd name="adj" fmla="val 50000"/>
              </a:avLst>
            </a:prstGeom>
            <a:solidFill>
              <a:srgbClr val="404040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TextBox 27"/>
            <p:cNvSpPr txBox="1"/>
            <p:nvPr/>
          </p:nvSpPr>
          <p:spPr bwMode="auto">
            <a:xfrm>
              <a:off x="7155786" y="5042781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60</a:t>
              </a:r>
            </a:p>
          </p:txBody>
        </p:sp>
        <p:sp>
          <p:nvSpPr>
            <p:cNvPr id="29" name="Rectangle: Rounded Corners 29"/>
            <p:cNvSpPr/>
            <p:nvPr/>
          </p:nvSpPr>
          <p:spPr>
            <a:xfrm>
              <a:off x="879992" y="5674097"/>
              <a:ext cx="10432016" cy="20846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Rectangle: Rounded Corners 30"/>
            <p:cNvSpPr/>
            <p:nvPr/>
          </p:nvSpPr>
          <p:spPr>
            <a:xfrm>
              <a:off x="879992" y="5674097"/>
              <a:ext cx="3737933" cy="20846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2" name="TextBox 32"/>
            <p:cNvSpPr txBox="1"/>
            <p:nvPr/>
          </p:nvSpPr>
          <p:spPr bwMode="auto">
            <a:xfrm>
              <a:off x="4723587" y="5673778"/>
              <a:ext cx="227626" cy="208782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 fontScale="92500" lnSpcReduction="2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en-US" altLang="ko-KR" sz="1600"/>
                <a:t>37</a:t>
              </a:r>
            </a:p>
          </p:txBody>
        </p:sp>
        <p:sp>
          <p:nvSpPr>
            <p:cNvPr id="34" name="TextBox 58"/>
            <p:cNvSpPr txBox="1"/>
            <p:nvPr/>
          </p:nvSpPr>
          <p:spPr bwMode="auto">
            <a:xfrm>
              <a:off x="1054583" y="4120581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 contourW="127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36" name="TextBox 59"/>
            <p:cNvSpPr txBox="1"/>
            <p:nvPr/>
          </p:nvSpPr>
          <p:spPr bwMode="auto">
            <a:xfrm>
              <a:off x="1054583" y="4752443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 contourW="127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  <p:sp>
          <p:nvSpPr>
            <p:cNvPr id="38" name="TextBox 60"/>
            <p:cNvSpPr txBox="1"/>
            <p:nvPr/>
          </p:nvSpPr>
          <p:spPr bwMode="auto">
            <a:xfrm>
              <a:off x="1063846" y="5384608"/>
              <a:ext cx="3554079" cy="28948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ctr" anchorCtr="0">
              <a:normAutofit/>
              <a:sp3d contourW="127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标题文本预设</a:t>
              </a: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2A8A859B-0887-4009-8332-9AEE878587A7}"/>
              </a:ext>
            </a:extLst>
          </p:cNvPr>
          <p:cNvSpPr/>
          <p:nvPr/>
        </p:nvSpPr>
        <p:spPr>
          <a:xfrm>
            <a:off x="1098245" y="2708396"/>
            <a:ext cx="1934520" cy="54905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485FE40D-981E-4E6C-93B4-B74297E8AEB4}"/>
              </a:ext>
            </a:extLst>
          </p:cNvPr>
          <p:cNvSpPr/>
          <p:nvPr/>
        </p:nvSpPr>
        <p:spPr>
          <a:xfrm>
            <a:off x="1098245" y="2367118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9E0A9EE8-D994-4BEE-9899-700CF578E670}"/>
              </a:ext>
            </a:extLst>
          </p:cNvPr>
          <p:cNvSpPr/>
          <p:nvPr/>
        </p:nvSpPr>
        <p:spPr>
          <a:xfrm>
            <a:off x="3703071" y="2708396"/>
            <a:ext cx="1934520" cy="54905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0019837-9D27-4CA2-BF9C-ED02FEBEC15E}"/>
              </a:ext>
            </a:extLst>
          </p:cNvPr>
          <p:cNvSpPr/>
          <p:nvPr/>
        </p:nvSpPr>
        <p:spPr>
          <a:xfrm>
            <a:off x="3703071" y="2367118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05D5D71-68D9-4C1A-9E23-8DC43871FB37}"/>
              </a:ext>
            </a:extLst>
          </p:cNvPr>
          <p:cNvSpPr/>
          <p:nvPr/>
        </p:nvSpPr>
        <p:spPr>
          <a:xfrm>
            <a:off x="6574364" y="2708396"/>
            <a:ext cx="1934520" cy="54905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C4F02D09-B14F-4EDC-833D-34115B36AAD3}"/>
              </a:ext>
            </a:extLst>
          </p:cNvPr>
          <p:cNvSpPr/>
          <p:nvPr/>
        </p:nvSpPr>
        <p:spPr>
          <a:xfrm>
            <a:off x="6574364" y="2367118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8B97C2EA-BEBA-4E6E-A938-0B67A1EBEF18}"/>
              </a:ext>
            </a:extLst>
          </p:cNvPr>
          <p:cNvSpPr/>
          <p:nvPr/>
        </p:nvSpPr>
        <p:spPr>
          <a:xfrm>
            <a:off x="9445657" y="2708396"/>
            <a:ext cx="1934520" cy="54905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2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200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9E10480-746F-4FFC-9A63-5B4DEF49DEB1}"/>
              </a:ext>
            </a:extLst>
          </p:cNvPr>
          <p:cNvSpPr/>
          <p:nvPr/>
        </p:nvSpPr>
        <p:spPr>
          <a:xfrm>
            <a:off x="9445657" y="2367118"/>
            <a:ext cx="1934520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1875230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94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44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88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338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882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132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  <p:bldP spid="39" grpId="0"/>
      <p:bldP spid="44" grpId="0"/>
      <p:bldP spid="45" grpId="0"/>
      <p:bldP spid="46" grpId="0"/>
      <p:bldP spid="47" grpId="0"/>
      <p:bldP spid="4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C2E7C1E-C456-4197-A033-A767D0C17C00}"/>
              </a:ext>
            </a:extLst>
          </p:cNvPr>
          <p:cNvSpPr/>
          <p:nvPr/>
        </p:nvSpPr>
        <p:spPr>
          <a:xfrm>
            <a:off x="686044" y="3907571"/>
            <a:ext cx="72635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演讲完毕，谢谢您的观看！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C073819-96AC-42F3-91B3-5D9D36BB9D30}"/>
              </a:ext>
            </a:extLst>
          </p:cNvPr>
          <p:cNvSpPr/>
          <p:nvPr/>
        </p:nvSpPr>
        <p:spPr>
          <a:xfrm>
            <a:off x="820565" y="4792826"/>
            <a:ext cx="5494074" cy="5237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10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rPr>
              <a:t>By faith I mean a vision of good one cherishes and the enthusiasm that pushes one to seek its fulfillment regardless of obstacles. By faith I By faith I mean a vision of good one cherishes and the enthusiasm that pushes one to</a:t>
            </a:r>
          </a:p>
        </p:txBody>
      </p:sp>
      <p:sp>
        <p:nvSpPr>
          <p:cNvPr id="7" name="TextBox 60">
            <a:extLst>
              <a:ext uri="{FF2B5EF4-FFF2-40B4-BE49-F238E27FC236}">
                <a16:creationId xmlns:a16="http://schemas.microsoft.com/office/drawing/2014/main" id="{67AC95BA-B5C3-4EA1-8A0B-1D4DBEC6E64F}"/>
              </a:ext>
            </a:extLst>
          </p:cNvPr>
          <p:cNvSpPr txBox="1"/>
          <p:nvPr/>
        </p:nvSpPr>
        <p:spPr>
          <a:xfrm>
            <a:off x="8308628" y="4792826"/>
            <a:ext cx="37914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217"/>
            <a:r>
              <a:rPr lang="en-US" sz="8800" b="1" spc="150" dirty="0">
                <a:solidFill>
                  <a:schemeClr val="bg1"/>
                </a:solidFill>
                <a:latin typeface="Bell MT" panose="02020503060305020303" pitchFamily="18" charset="0"/>
                <a:cs typeface="+mn-ea"/>
                <a:sym typeface="+mn-lt"/>
              </a:rPr>
              <a:t>2018</a:t>
            </a:r>
            <a:endParaRPr lang="en-US" sz="9600" b="1" spc="150" dirty="0">
              <a:solidFill>
                <a:schemeClr val="bg1"/>
              </a:solidFill>
              <a:latin typeface="Bell MT" panose="02020503060305020303" pitchFamily="18" charset="0"/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8E06FD-B775-40D1-9C01-3D9155CEA8A6}"/>
              </a:ext>
            </a:extLst>
          </p:cNvPr>
          <p:cNvSpPr txBox="1"/>
          <p:nvPr/>
        </p:nvSpPr>
        <p:spPr>
          <a:xfrm>
            <a:off x="820565" y="5461842"/>
            <a:ext cx="3754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设计师：千图网</a:t>
            </a:r>
            <a:r>
              <a:rPr lang="en-US" altLang="zh-CN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4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部门：营销部</a:t>
            </a:r>
          </a:p>
        </p:txBody>
      </p:sp>
    </p:spTree>
    <p:extLst>
      <p:ext uri="{BB962C8B-B14F-4D97-AF65-F5344CB8AC3E}">
        <p14:creationId xmlns:p14="http://schemas.microsoft.com/office/powerpoint/2010/main" val="154810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A5EEBC75-9E44-4ADE-979A-14FBE3EF8974}"/>
              </a:ext>
            </a:extLst>
          </p:cNvPr>
          <p:cNvSpPr txBox="1">
            <a:spLocks/>
          </p:cNvSpPr>
          <p:nvPr/>
        </p:nvSpPr>
        <p:spPr>
          <a:xfrm>
            <a:off x="3089567" y="1558145"/>
            <a:ext cx="6480477" cy="394211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2102" dirty="0" err="1">
                <a:solidFill>
                  <a:schemeClr val="bg2">
                    <a:lumMod val="10000"/>
                  </a:schemeClr>
                </a:solidFill>
                <a:latin typeface="+mn-ea"/>
                <a:cs typeface="+mn-ea"/>
                <a:sym typeface="+mn-lt"/>
              </a:rPr>
              <a:t>感谢您支持原创设计事业，支持设计版权产品</a:t>
            </a:r>
            <a:r>
              <a:rPr lang="en-US" sz="2102" dirty="0">
                <a:solidFill>
                  <a:schemeClr val="bg2">
                    <a:lumMod val="10000"/>
                  </a:schemeClr>
                </a:solidFill>
                <a:latin typeface="+mn-ea"/>
                <a:cs typeface="+mn-ea"/>
                <a:sym typeface="+mn-lt"/>
              </a:rPr>
              <a:t>！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0DCE1ED-B82B-4750-AA70-00770348CB9B}"/>
              </a:ext>
            </a:extLst>
          </p:cNvPr>
          <p:cNvSpPr txBox="1">
            <a:spLocks/>
          </p:cNvSpPr>
          <p:nvPr/>
        </p:nvSpPr>
        <p:spPr>
          <a:xfrm>
            <a:off x="1459342" y="2169197"/>
            <a:ext cx="9694642" cy="3954613"/>
          </a:xfrm>
          <a:prstGeom prst="rect">
            <a:avLst/>
          </a:prstGeom>
        </p:spPr>
        <p:txBody>
          <a:bodyPr/>
          <a:lstStyle/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感谢您下载千图网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原创</a:t>
            </a:r>
            <a:r>
              <a:rPr lang="en-US" altLang="zh-CN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PPT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模板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，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为了您和千图网以及原创作者的利益，请勿复制、传播、销售，否则将承担法律责任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千图网将对作品进行维权，按照传播下载次数的十倍进行索取赔偿</a:t>
            </a:r>
            <a:r>
              <a:rPr lang="zh-CN" alt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金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！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3、禁止把作品纳入商标或服务标记。</a:t>
            </a:r>
          </a:p>
          <a:p>
            <a:pPr marL="450536" indent="-450536" eaLnBrk="0" hangingPunct="0">
              <a:spcBef>
                <a:spcPts val="1577"/>
              </a:spcBef>
              <a:buFont typeface="Arial" pitchFamily="34" charset="0"/>
              <a:buChar char="•"/>
              <a:defRPr/>
            </a:pP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4、禁止用户用下载格式在网上传播作品。</a:t>
            </a:r>
            <a:r>
              <a:rPr lang="en-US" sz="1445" dirty="0" err="1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或者作品可以让第三方单独付费或共享免费下载、或通过转移电话服务系统传播</a:t>
            </a:r>
            <a:r>
              <a:rPr lang="en-US" sz="1445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+mn-lt"/>
              </a:rPr>
              <a:t>。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B3554ED-1EC9-48EA-B670-2CDDF00EC925}"/>
              </a:ext>
            </a:extLst>
          </p:cNvPr>
          <p:cNvSpPr txBox="1">
            <a:spLocks/>
          </p:cNvSpPr>
          <p:nvPr/>
        </p:nvSpPr>
        <p:spPr bwMode="auto">
          <a:xfrm>
            <a:off x="3983807" y="742775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r>
              <a:rPr lang="en-US" sz="4599" dirty="0" err="1">
                <a:solidFill>
                  <a:schemeClr val="bg2">
                    <a:lumMod val="10000"/>
                  </a:schemeClr>
                </a:solidFill>
                <a:latin typeface="+mn-ea"/>
                <a:cs typeface="+mn-ea"/>
                <a:sym typeface="+mn-lt"/>
              </a:rPr>
              <a:t>版权声明</a:t>
            </a:r>
            <a:endParaRPr lang="en-US" sz="4599" dirty="0">
              <a:solidFill>
                <a:schemeClr val="bg2">
                  <a:lumMod val="10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636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2000">
        <p:randomBar dir="vert"/>
      </p:transition>
    </mc:Choice>
    <mc:Fallback>
      <p:transition spd="slow" advClick="0" advTm="2000">
        <p:randomBar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15">
            <a:extLst>
              <a:ext uri="{FF2B5EF4-FFF2-40B4-BE49-F238E27FC236}">
                <a16:creationId xmlns:a16="http://schemas.microsoft.com/office/drawing/2014/main" id="{471BF560-BE97-4F81-8F3C-3B106C6678A7}"/>
              </a:ext>
            </a:extLst>
          </p:cNvPr>
          <p:cNvGrpSpPr/>
          <p:nvPr/>
        </p:nvGrpSpPr>
        <p:grpSpPr>
          <a:xfrm>
            <a:off x="1758548" y="3537889"/>
            <a:ext cx="2982956" cy="2215991"/>
            <a:chOff x="4602993" y="901617"/>
            <a:chExt cx="2983359" cy="2215990"/>
          </a:xfrm>
        </p:grpSpPr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8C99FD1F-537B-4F4C-852A-E75EB5BD8830}"/>
                </a:ext>
              </a:extLst>
            </p:cNvPr>
            <p:cNvSpPr txBox="1"/>
            <p:nvPr/>
          </p:nvSpPr>
          <p:spPr>
            <a:xfrm>
              <a:off x="5019553" y="901617"/>
              <a:ext cx="2150238" cy="2215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</a:rPr>
                <a:t>01</a:t>
              </a:r>
              <a:endParaRPr lang="zh-CN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4906945C-AE92-48DB-B7BF-746E85AF38FC}"/>
                </a:ext>
              </a:extLst>
            </p:cNvPr>
            <p:cNvSpPr txBox="1"/>
            <p:nvPr/>
          </p:nvSpPr>
          <p:spPr>
            <a:xfrm>
              <a:off x="4602993" y="1840336"/>
              <a:ext cx="2983359" cy="338554"/>
            </a:xfrm>
            <a:prstGeom prst="rect">
              <a:avLst/>
            </a:prstGeom>
            <a:solidFill>
              <a:srgbClr val="35383F"/>
            </a:solidFill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/>
                  </a:solidFill>
                </a:rPr>
                <a:t>part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本框 7">
            <a:extLst>
              <a:ext uri="{FF2B5EF4-FFF2-40B4-BE49-F238E27FC236}">
                <a16:creationId xmlns:a16="http://schemas.microsoft.com/office/drawing/2014/main" id="{B85410CB-7E29-4C5B-BA01-C1CBD157B933}"/>
              </a:ext>
            </a:extLst>
          </p:cNvPr>
          <p:cNvSpPr txBox="1"/>
          <p:nvPr/>
        </p:nvSpPr>
        <p:spPr>
          <a:xfrm>
            <a:off x="5088998" y="3999692"/>
            <a:ext cx="2954637" cy="646192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3599" dirty="0">
                <a:solidFill>
                  <a:schemeClr val="bg1"/>
                </a:solidFill>
                <a:latin typeface="Arial"/>
                <a:ea typeface="微软雅黑"/>
              </a:rPr>
              <a:t>年度工作总结</a:t>
            </a:r>
          </a:p>
        </p:txBody>
      </p:sp>
      <p:grpSp>
        <p:nvGrpSpPr>
          <p:cNvPr id="13" name="组合 10">
            <a:extLst>
              <a:ext uri="{FF2B5EF4-FFF2-40B4-BE49-F238E27FC236}">
                <a16:creationId xmlns:a16="http://schemas.microsoft.com/office/drawing/2014/main" id="{7E60002F-D5DE-428B-8A17-FFFA1BD47835}"/>
              </a:ext>
            </a:extLst>
          </p:cNvPr>
          <p:cNvGrpSpPr/>
          <p:nvPr/>
        </p:nvGrpSpPr>
        <p:grpSpPr>
          <a:xfrm>
            <a:off x="5088998" y="4844878"/>
            <a:ext cx="4330663" cy="338554"/>
            <a:chOff x="4157009" y="3440531"/>
            <a:chExt cx="4331248" cy="338552"/>
          </a:xfrm>
        </p:grpSpPr>
        <p:sp>
          <p:nvSpPr>
            <p:cNvPr id="14" name="文本框 8">
              <a:extLst>
                <a:ext uri="{FF2B5EF4-FFF2-40B4-BE49-F238E27FC236}">
                  <a16:creationId xmlns:a16="http://schemas.microsoft.com/office/drawing/2014/main" id="{02FD9C6D-B43E-4CCD-8A4B-3A79ADFFF940}"/>
                </a:ext>
              </a:extLst>
            </p:cNvPr>
            <p:cNvSpPr txBox="1"/>
            <p:nvPr/>
          </p:nvSpPr>
          <p:spPr>
            <a:xfrm>
              <a:off x="4157009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  <p:sp>
          <p:nvSpPr>
            <p:cNvPr id="15" name="文本框 9">
              <a:extLst>
                <a:ext uri="{FF2B5EF4-FFF2-40B4-BE49-F238E27FC236}">
                  <a16:creationId xmlns:a16="http://schemas.microsoft.com/office/drawing/2014/main" id="{839E5270-8273-4911-9465-59B83455FFB1}"/>
                </a:ext>
              </a:extLst>
            </p:cNvPr>
            <p:cNvSpPr txBox="1"/>
            <p:nvPr/>
          </p:nvSpPr>
          <p:spPr>
            <a:xfrm>
              <a:off x="6373290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062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"/>
          <p:cNvGrpSpPr/>
          <p:nvPr/>
        </p:nvGrpSpPr>
        <p:grpSpPr>
          <a:xfrm>
            <a:off x="1101335" y="1552044"/>
            <a:ext cx="10051536" cy="4398861"/>
            <a:chOff x="1100786" y="1551735"/>
            <a:chExt cx="10052640" cy="4399344"/>
          </a:xfrm>
        </p:grpSpPr>
        <p:sp>
          <p:nvSpPr>
            <p:cNvPr id="7" name="Freeform 21"/>
            <p:cNvSpPr/>
            <p:nvPr/>
          </p:nvSpPr>
          <p:spPr>
            <a:xfrm rot="19805282">
              <a:off x="1456384" y="1551735"/>
              <a:ext cx="9350488" cy="4399344"/>
            </a:xfrm>
            <a:custGeom>
              <a:avLst/>
              <a:gdLst>
                <a:gd name="connsiteX0" fmla="*/ 9210674 w 9350488"/>
                <a:gd name="connsiteY0" fmla="*/ 3819266 h 4399344"/>
                <a:gd name="connsiteX1" fmla="*/ 9350488 w 9350488"/>
                <a:gd name="connsiteY1" fmla="*/ 4082226 h 4399344"/>
                <a:gd name="connsiteX2" fmla="*/ 9033370 w 9350488"/>
                <a:gd name="connsiteY2" fmla="*/ 4399344 h 4399344"/>
                <a:gd name="connsiteX3" fmla="*/ 6852320 w 9350488"/>
                <a:gd name="connsiteY3" fmla="*/ 4399344 h 4399344"/>
                <a:gd name="connsiteX4" fmla="*/ 6844759 w 9350488"/>
                <a:gd name="connsiteY4" fmla="*/ 4398581 h 4399344"/>
                <a:gd name="connsiteX5" fmla="*/ 6831730 w 9350488"/>
                <a:gd name="connsiteY5" fmla="*/ 4398964 h 4399344"/>
                <a:gd name="connsiteX6" fmla="*/ 6805150 w 9350488"/>
                <a:gd name="connsiteY6" fmla="*/ 4394589 h 4399344"/>
                <a:gd name="connsiteX7" fmla="*/ 6788410 w 9350488"/>
                <a:gd name="connsiteY7" fmla="*/ 4392901 h 4399344"/>
                <a:gd name="connsiteX8" fmla="*/ 6781081 w 9350488"/>
                <a:gd name="connsiteY8" fmla="*/ 4390626 h 4399344"/>
                <a:gd name="connsiteX9" fmla="*/ 6771692 w 9350488"/>
                <a:gd name="connsiteY9" fmla="*/ 4389080 h 4399344"/>
                <a:gd name="connsiteX10" fmla="*/ 6748678 w 9350488"/>
                <a:gd name="connsiteY10" fmla="*/ 4380567 h 4399344"/>
                <a:gd name="connsiteX11" fmla="*/ 6728884 w 9350488"/>
                <a:gd name="connsiteY11" fmla="*/ 4374423 h 4399344"/>
                <a:gd name="connsiteX12" fmla="*/ 6722076 w 9350488"/>
                <a:gd name="connsiteY12" fmla="*/ 4370728 h 4399344"/>
                <a:gd name="connsiteX13" fmla="*/ 6714626 w 9350488"/>
                <a:gd name="connsiteY13" fmla="*/ 4367972 h 4399344"/>
                <a:gd name="connsiteX14" fmla="*/ 6695104 w 9350488"/>
                <a:gd name="connsiteY14" fmla="*/ 4356088 h 4399344"/>
                <a:gd name="connsiteX15" fmla="*/ 6675017 w 9350488"/>
                <a:gd name="connsiteY15" fmla="*/ 4345185 h 4399344"/>
                <a:gd name="connsiteX16" fmla="*/ 6668890 w 9350488"/>
                <a:gd name="connsiteY16" fmla="*/ 4340130 h 4399344"/>
                <a:gd name="connsiteX17" fmla="*/ 6662274 w 9350488"/>
                <a:gd name="connsiteY17" fmla="*/ 4336102 h 4399344"/>
                <a:gd name="connsiteX18" fmla="*/ 6647012 w 9350488"/>
                <a:gd name="connsiteY18" fmla="*/ 4322079 h 4399344"/>
                <a:gd name="connsiteX19" fmla="*/ 6628085 w 9350488"/>
                <a:gd name="connsiteY19" fmla="*/ 4306462 h 4399344"/>
                <a:gd name="connsiteX20" fmla="*/ 6622029 w 9350488"/>
                <a:gd name="connsiteY20" fmla="*/ 4299122 h 4399344"/>
                <a:gd name="connsiteX21" fmla="*/ 6616378 w 9350488"/>
                <a:gd name="connsiteY21" fmla="*/ 4293931 h 4399344"/>
                <a:gd name="connsiteX22" fmla="*/ 6606505 w 9350488"/>
                <a:gd name="connsiteY22" fmla="*/ 4280307 h 4399344"/>
                <a:gd name="connsiteX23" fmla="*/ 6589361 w 9350488"/>
                <a:gd name="connsiteY23" fmla="*/ 4259529 h 4399344"/>
                <a:gd name="connsiteX24" fmla="*/ 6583143 w 9350488"/>
                <a:gd name="connsiteY24" fmla="*/ 4248073 h 4399344"/>
                <a:gd name="connsiteX25" fmla="*/ 6578683 w 9350488"/>
                <a:gd name="connsiteY25" fmla="*/ 4241920 h 4399344"/>
                <a:gd name="connsiteX26" fmla="*/ 5577164 w 9350488"/>
                <a:gd name="connsiteY26" fmla="*/ 2519482 h 4399344"/>
                <a:gd name="connsiteX27" fmla="*/ 3584720 w 9350488"/>
                <a:gd name="connsiteY27" fmla="*/ 2519482 h 4399344"/>
                <a:gd name="connsiteX28" fmla="*/ 3577151 w 9350488"/>
                <a:gd name="connsiteY28" fmla="*/ 2518719 h 4399344"/>
                <a:gd name="connsiteX29" fmla="*/ 3564128 w 9350488"/>
                <a:gd name="connsiteY29" fmla="*/ 2519102 h 4399344"/>
                <a:gd name="connsiteX30" fmla="*/ 3537559 w 9350488"/>
                <a:gd name="connsiteY30" fmla="*/ 2514728 h 4399344"/>
                <a:gd name="connsiteX31" fmla="*/ 3520810 w 9350488"/>
                <a:gd name="connsiteY31" fmla="*/ 2513039 h 4399344"/>
                <a:gd name="connsiteX32" fmla="*/ 3513476 w 9350488"/>
                <a:gd name="connsiteY32" fmla="*/ 2510763 h 4399344"/>
                <a:gd name="connsiteX33" fmla="*/ 3504091 w 9350488"/>
                <a:gd name="connsiteY33" fmla="*/ 2509217 h 4399344"/>
                <a:gd name="connsiteX34" fmla="*/ 3481082 w 9350488"/>
                <a:gd name="connsiteY34" fmla="*/ 2500707 h 4399344"/>
                <a:gd name="connsiteX35" fmla="*/ 3461284 w 9350488"/>
                <a:gd name="connsiteY35" fmla="*/ 2494561 h 4399344"/>
                <a:gd name="connsiteX36" fmla="*/ 3454474 w 9350488"/>
                <a:gd name="connsiteY36" fmla="*/ 2490865 h 4399344"/>
                <a:gd name="connsiteX37" fmla="*/ 3447024 w 9350488"/>
                <a:gd name="connsiteY37" fmla="*/ 2488109 h 4399344"/>
                <a:gd name="connsiteX38" fmla="*/ 3427503 w 9350488"/>
                <a:gd name="connsiteY38" fmla="*/ 2476226 h 4399344"/>
                <a:gd name="connsiteX39" fmla="*/ 3407416 w 9350488"/>
                <a:gd name="connsiteY39" fmla="*/ 2465323 h 4399344"/>
                <a:gd name="connsiteX40" fmla="*/ 3401290 w 9350488"/>
                <a:gd name="connsiteY40" fmla="*/ 2460268 h 4399344"/>
                <a:gd name="connsiteX41" fmla="*/ 3394672 w 9350488"/>
                <a:gd name="connsiteY41" fmla="*/ 2456239 h 4399344"/>
                <a:gd name="connsiteX42" fmla="*/ 3379407 w 9350488"/>
                <a:gd name="connsiteY42" fmla="*/ 2442213 h 4399344"/>
                <a:gd name="connsiteX43" fmla="*/ 3360484 w 9350488"/>
                <a:gd name="connsiteY43" fmla="*/ 2426600 h 4399344"/>
                <a:gd name="connsiteX44" fmla="*/ 3354430 w 9350488"/>
                <a:gd name="connsiteY44" fmla="*/ 2419263 h 4399344"/>
                <a:gd name="connsiteX45" fmla="*/ 3348776 w 9350488"/>
                <a:gd name="connsiteY45" fmla="*/ 2414068 h 4399344"/>
                <a:gd name="connsiteX46" fmla="*/ 3338897 w 9350488"/>
                <a:gd name="connsiteY46" fmla="*/ 2400437 h 4399344"/>
                <a:gd name="connsiteX47" fmla="*/ 3321761 w 9350488"/>
                <a:gd name="connsiteY47" fmla="*/ 2379667 h 4399344"/>
                <a:gd name="connsiteX48" fmla="*/ 3315545 w 9350488"/>
                <a:gd name="connsiteY48" fmla="*/ 2368216 h 4399344"/>
                <a:gd name="connsiteX49" fmla="*/ 3311081 w 9350488"/>
                <a:gd name="connsiteY49" fmla="*/ 2362057 h 4399344"/>
                <a:gd name="connsiteX50" fmla="*/ 2309562 w 9350488"/>
                <a:gd name="connsiteY50" fmla="*/ 639619 h 4399344"/>
                <a:gd name="connsiteX51" fmla="*/ 317118 w 9350488"/>
                <a:gd name="connsiteY51" fmla="*/ 639619 h 4399344"/>
                <a:gd name="connsiteX52" fmla="*/ 1 w 9350488"/>
                <a:gd name="connsiteY52" fmla="*/ 322501 h 4399344"/>
                <a:gd name="connsiteX53" fmla="*/ 317119 w 9350488"/>
                <a:gd name="connsiteY53" fmla="*/ 5383 h 4399344"/>
                <a:gd name="connsiteX54" fmla="*/ 2436279 w 9350488"/>
                <a:gd name="connsiteY54" fmla="*/ 5383 h 4399344"/>
                <a:gd name="connsiteX55" fmla="*/ 2448735 w 9350488"/>
                <a:gd name="connsiteY55" fmla="*/ 2523 h 4399344"/>
                <a:gd name="connsiteX56" fmla="*/ 2627103 w 9350488"/>
                <a:gd name="connsiteY56" fmla="*/ 31715 h 4399344"/>
                <a:gd name="connsiteX57" fmla="*/ 2650943 w 9350488"/>
                <a:gd name="connsiteY57" fmla="*/ 46228 h 4399344"/>
                <a:gd name="connsiteX58" fmla="*/ 2675472 w 9350488"/>
                <a:gd name="connsiteY58" fmla="*/ 59542 h 4399344"/>
                <a:gd name="connsiteX59" fmla="*/ 2790366 w 9350488"/>
                <a:gd name="connsiteY59" fmla="*/ 199065 h 4399344"/>
                <a:gd name="connsiteX60" fmla="*/ 2794154 w 9350488"/>
                <a:gd name="connsiteY60" fmla="*/ 211270 h 4399344"/>
                <a:gd name="connsiteX61" fmla="*/ 3767495 w 9350488"/>
                <a:gd name="connsiteY61" fmla="*/ 1885246 h 4399344"/>
                <a:gd name="connsiteX62" fmla="*/ 5703881 w 9350488"/>
                <a:gd name="connsiteY62" fmla="*/ 1885246 h 4399344"/>
                <a:gd name="connsiteX63" fmla="*/ 5716337 w 9350488"/>
                <a:gd name="connsiteY63" fmla="*/ 1882386 h 4399344"/>
                <a:gd name="connsiteX64" fmla="*/ 5894704 w 9350488"/>
                <a:gd name="connsiteY64" fmla="*/ 1911577 h 4399344"/>
                <a:gd name="connsiteX65" fmla="*/ 5930433 w 9350488"/>
                <a:gd name="connsiteY65" fmla="*/ 1933328 h 4399344"/>
                <a:gd name="connsiteX66" fmla="*/ 5943074 w 9350488"/>
                <a:gd name="connsiteY66" fmla="*/ 1939405 h 4399344"/>
                <a:gd name="connsiteX67" fmla="*/ 6044613 w 9350488"/>
                <a:gd name="connsiteY67" fmla="*/ 2051207 h 4399344"/>
                <a:gd name="connsiteX68" fmla="*/ 6057322 w 9350488"/>
                <a:gd name="connsiteY68" fmla="*/ 2083506 h 4399344"/>
                <a:gd name="connsiteX69" fmla="*/ 7035096 w 9350488"/>
                <a:gd name="connsiteY69" fmla="*/ 3765107 h 4399344"/>
                <a:gd name="connsiteX70" fmla="*/ 9033370 w 9350488"/>
                <a:gd name="connsiteY70" fmla="*/ 3765107 h 4399344"/>
                <a:gd name="connsiteX71" fmla="*/ 9210674 w 9350488"/>
                <a:gd name="connsiteY71" fmla="*/ 3819266 h 439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9350488" h="4399344">
                  <a:moveTo>
                    <a:pt x="9210674" y="3819266"/>
                  </a:moveTo>
                  <a:cubicBezTo>
                    <a:pt x="9295028" y="3876255"/>
                    <a:pt x="9350488" y="3972763"/>
                    <a:pt x="9350488" y="4082226"/>
                  </a:cubicBezTo>
                  <a:cubicBezTo>
                    <a:pt x="9350488" y="4257365"/>
                    <a:pt x="9208509" y="4399344"/>
                    <a:pt x="9033370" y="4399344"/>
                  </a:cubicBezTo>
                  <a:lnTo>
                    <a:pt x="6852320" y="4399344"/>
                  </a:lnTo>
                  <a:lnTo>
                    <a:pt x="6844759" y="4398581"/>
                  </a:lnTo>
                  <a:lnTo>
                    <a:pt x="6831730" y="4398964"/>
                  </a:lnTo>
                  <a:lnTo>
                    <a:pt x="6805150" y="4394589"/>
                  </a:lnTo>
                  <a:lnTo>
                    <a:pt x="6788410" y="4392901"/>
                  </a:lnTo>
                  <a:lnTo>
                    <a:pt x="6781081" y="4390626"/>
                  </a:lnTo>
                  <a:lnTo>
                    <a:pt x="6771692" y="4389080"/>
                  </a:lnTo>
                  <a:lnTo>
                    <a:pt x="6748678" y="4380567"/>
                  </a:lnTo>
                  <a:lnTo>
                    <a:pt x="6728884" y="4374423"/>
                  </a:lnTo>
                  <a:lnTo>
                    <a:pt x="6722076" y="4370728"/>
                  </a:lnTo>
                  <a:lnTo>
                    <a:pt x="6714626" y="4367972"/>
                  </a:lnTo>
                  <a:lnTo>
                    <a:pt x="6695104" y="4356088"/>
                  </a:lnTo>
                  <a:lnTo>
                    <a:pt x="6675017" y="4345185"/>
                  </a:lnTo>
                  <a:lnTo>
                    <a:pt x="6668890" y="4340130"/>
                  </a:lnTo>
                  <a:lnTo>
                    <a:pt x="6662274" y="4336102"/>
                  </a:lnTo>
                  <a:lnTo>
                    <a:pt x="6647012" y="4322079"/>
                  </a:lnTo>
                  <a:lnTo>
                    <a:pt x="6628085" y="4306462"/>
                  </a:lnTo>
                  <a:lnTo>
                    <a:pt x="6622029" y="4299122"/>
                  </a:lnTo>
                  <a:lnTo>
                    <a:pt x="6616378" y="4293931"/>
                  </a:lnTo>
                  <a:lnTo>
                    <a:pt x="6606505" y="4280307"/>
                  </a:lnTo>
                  <a:lnTo>
                    <a:pt x="6589361" y="4259529"/>
                  </a:lnTo>
                  <a:lnTo>
                    <a:pt x="6583143" y="4248073"/>
                  </a:lnTo>
                  <a:lnTo>
                    <a:pt x="6578683" y="4241920"/>
                  </a:lnTo>
                  <a:lnTo>
                    <a:pt x="5577164" y="2519482"/>
                  </a:lnTo>
                  <a:lnTo>
                    <a:pt x="3584720" y="2519482"/>
                  </a:lnTo>
                  <a:lnTo>
                    <a:pt x="3577151" y="2518719"/>
                  </a:lnTo>
                  <a:lnTo>
                    <a:pt x="3564128" y="2519102"/>
                  </a:lnTo>
                  <a:lnTo>
                    <a:pt x="3537559" y="2514728"/>
                  </a:lnTo>
                  <a:lnTo>
                    <a:pt x="3520810" y="2513039"/>
                  </a:lnTo>
                  <a:lnTo>
                    <a:pt x="3513476" y="2510763"/>
                  </a:lnTo>
                  <a:lnTo>
                    <a:pt x="3504091" y="2509217"/>
                  </a:lnTo>
                  <a:lnTo>
                    <a:pt x="3481082" y="2500707"/>
                  </a:lnTo>
                  <a:lnTo>
                    <a:pt x="3461284" y="2494561"/>
                  </a:lnTo>
                  <a:lnTo>
                    <a:pt x="3454474" y="2490865"/>
                  </a:lnTo>
                  <a:lnTo>
                    <a:pt x="3447024" y="2488109"/>
                  </a:lnTo>
                  <a:lnTo>
                    <a:pt x="3427503" y="2476226"/>
                  </a:lnTo>
                  <a:lnTo>
                    <a:pt x="3407416" y="2465323"/>
                  </a:lnTo>
                  <a:lnTo>
                    <a:pt x="3401290" y="2460268"/>
                  </a:lnTo>
                  <a:lnTo>
                    <a:pt x="3394672" y="2456239"/>
                  </a:lnTo>
                  <a:lnTo>
                    <a:pt x="3379407" y="2442213"/>
                  </a:lnTo>
                  <a:lnTo>
                    <a:pt x="3360484" y="2426600"/>
                  </a:lnTo>
                  <a:lnTo>
                    <a:pt x="3354430" y="2419263"/>
                  </a:lnTo>
                  <a:lnTo>
                    <a:pt x="3348776" y="2414068"/>
                  </a:lnTo>
                  <a:lnTo>
                    <a:pt x="3338897" y="2400437"/>
                  </a:lnTo>
                  <a:lnTo>
                    <a:pt x="3321761" y="2379667"/>
                  </a:lnTo>
                  <a:lnTo>
                    <a:pt x="3315545" y="2368216"/>
                  </a:lnTo>
                  <a:lnTo>
                    <a:pt x="3311081" y="2362057"/>
                  </a:lnTo>
                  <a:lnTo>
                    <a:pt x="2309562" y="639619"/>
                  </a:lnTo>
                  <a:lnTo>
                    <a:pt x="317118" y="639619"/>
                  </a:lnTo>
                  <a:cubicBezTo>
                    <a:pt x="141979" y="639619"/>
                    <a:pt x="0" y="497640"/>
                    <a:pt x="1" y="322501"/>
                  </a:cubicBezTo>
                  <a:cubicBezTo>
                    <a:pt x="0" y="147362"/>
                    <a:pt x="141979" y="5383"/>
                    <a:pt x="317119" y="5383"/>
                  </a:cubicBezTo>
                  <a:lnTo>
                    <a:pt x="2436279" y="5383"/>
                  </a:lnTo>
                  <a:lnTo>
                    <a:pt x="2448735" y="2523"/>
                  </a:lnTo>
                  <a:cubicBezTo>
                    <a:pt x="2510031" y="-5274"/>
                    <a:pt x="2572102" y="5149"/>
                    <a:pt x="2627103" y="31715"/>
                  </a:cubicBezTo>
                  <a:lnTo>
                    <a:pt x="2650943" y="46228"/>
                  </a:lnTo>
                  <a:lnTo>
                    <a:pt x="2675472" y="59542"/>
                  </a:lnTo>
                  <a:cubicBezTo>
                    <a:pt x="2726084" y="93735"/>
                    <a:pt x="2766295" y="142156"/>
                    <a:pt x="2790366" y="199065"/>
                  </a:cubicBezTo>
                  <a:lnTo>
                    <a:pt x="2794154" y="211270"/>
                  </a:lnTo>
                  <a:lnTo>
                    <a:pt x="3767495" y="1885246"/>
                  </a:lnTo>
                  <a:lnTo>
                    <a:pt x="5703881" y="1885246"/>
                  </a:lnTo>
                  <a:lnTo>
                    <a:pt x="5716337" y="1882386"/>
                  </a:lnTo>
                  <a:cubicBezTo>
                    <a:pt x="5777633" y="1874589"/>
                    <a:pt x="5839704" y="1885011"/>
                    <a:pt x="5894704" y="1911577"/>
                  </a:cubicBezTo>
                  <a:lnTo>
                    <a:pt x="5930433" y="1933328"/>
                  </a:lnTo>
                  <a:lnTo>
                    <a:pt x="5943074" y="1939405"/>
                  </a:lnTo>
                  <a:cubicBezTo>
                    <a:pt x="5985251" y="1967899"/>
                    <a:pt x="6020204" y="2006273"/>
                    <a:pt x="6044613" y="2051207"/>
                  </a:cubicBezTo>
                  <a:lnTo>
                    <a:pt x="6057322" y="2083506"/>
                  </a:lnTo>
                  <a:lnTo>
                    <a:pt x="7035096" y="3765107"/>
                  </a:lnTo>
                  <a:lnTo>
                    <a:pt x="9033370" y="3765107"/>
                  </a:lnTo>
                  <a:cubicBezTo>
                    <a:pt x="9099047" y="3765107"/>
                    <a:pt x="9160061" y="3785073"/>
                    <a:pt x="9210674" y="381926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8" name="Rounded Rectangle 4"/>
            <p:cNvSpPr/>
            <p:nvPr/>
          </p:nvSpPr>
          <p:spPr>
            <a:xfrm rot="19805282">
              <a:off x="1100786" y="3962064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9" name="Rounded Rectangle 17"/>
            <p:cNvSpPr/>
            <p:nvPr/>
          </p:nvSpPr>
          <p:spPr>
            <a:xfrm rot="19805282">
              <a:off x="2976655" y="2907046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0" name="Rounded Rectangle 18"/>
            <p:cNvSpPr/>
            <p:nvPr/>
          </p:nvSpPr>
          <p:spPr>
            <a:xfrm rot="19805282">
              <a:off x="4856481" y="3966200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2" name="Rounded Rectangle 19"/>
            <p:cNvSpPr/>
            <p:nvPr/>
          </p:nvSpPr>
          <p:spPr>
            <a:xfrm rot="19805282">
              <a:off x="6750373" y="2907049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3" name="Rounded Rectangle 20"/>
            <p:cNvSpPr/>
            <p:nvPr/>
          </p:nvSpPr>
          <p:spPr>
            <a:xfrm rot="19805282">
              <a:off x="10518517" y="2907047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4" name="Rounded Rectangle 22"/>
            <p:cNvSpPr/>
            <p:nvPr/>
          </p:nvSpPr>
          <p:spPr>
            <a:xfrm rot="19805282">
              <a:off x="8614859" y="3962065"/>
              <a:ext cx="634909" cy="634236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200"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5" name="Freeform 23"/>
            <p:cNvSpPr>
              <a:spLocks noEditPoints="1"/>
            </p:cNvSpPr>
            <p:nvPr/>
          </p:nvSpPr>
          <p:spPr bwMode="auto">
            <a:xfrm>
              <a:off x="3100417" y="3031426"/>
              <a:ext cx="387383" cy="385476"/>
            </a:xfrm>
            <a:custGeom>
              <a:avLst/>
              <a:gdLst>
                <a:gd name="T0" fmla="*/ 6 w 94"/>
                <a:gd name="T1" fmla="*/ 28 h 94"/>
                <a:gd name="T2" fmla="*/ 32 w 94"/>
                <a:gd name="T3" fmla="*/ 4 h 94"/>
                <a:gd name="T4" fmla="*/ 67 w 94"/>
                <a:gd name="T5" fmla="*/ 6 h 94"/>
                <a:gd name="T6" fmla="*/ 90 w 94"/>
                <a:gd name="T7" fmla="*/ 32 h 94"/>
                <a:gd name="T8" fmla="*/ 88 w 94"/>
                <a:gd name="T9" fmla="*/ 67 h 94"/>
                <a:gd name="T10" fmla="*/ 88 w 94"/>
                <a:gd name="T11" fmla="*/ 67 h 94"/>
                <a:gd name="T12" fmla="*/ 62 w 94"/>
                <a:gd name="T13" fmla="*/ 90 h 94"/>
                <a:gd name="T14" fmla="*/ 27 w 94"/>
                <a:gd name="T15" fmla="*/ 89 h 94"/>
                <a:gd name="T16" fmla="*/ 27 w 94"/>
                <a:gd name="T17" fmla="*/ 89 h 94"/>
                <a:gd name="T18" fmla="*/ 4 w 94"/>
                <a:gd name="T19" fmla="*/ 62 h 94"/>
                <a:gd name="T20" fmla="*/ 6 w 94"/>
                <a:gd name="T21" fmla="*/ 28 h 94"/>
                <a:gd name="T22" fmla="*/ 6 w 94"/>
                <a:gd name="T23" fmla="*/ 28 h 94"/>
                <a:gd name="T24" fmla="*/ 20 w 94"/>
                <a:gd name="T25" fmla="*/ 27 h 94"/>
                <a:gd name="T26" fmla="*/ 16 w 94"/>
                <a:gd name="T27" fmla="*/ 32 h 94"/>
                <a:gd name="T28" fmla="*/ 16 w 94"/>
                <a:gd name="T29" fmla="*/ 32 h 94"/>
                <a:gd name="T30" fmla="*/ 15 w 94"/>
                <a:gd name="T31" fmla="*/ 35 h 94"/>
                <a:gd name="T32" fmla="*/ 36 w 94"/>
                <a:gd name="T33" fmla="*/ 37 h 94"/>
                <a:gd name="T34" fmla="*/ 34 w 94"/>
                <a:gd name="T35" fmla="*/ 40 h 94"/>
                <a:gd name="T36" fmla="*/ 32 w 94"/>
                <a:gd name="T37" fmla="*/ 45 h 94"/>
                <a:gd name="T38" fmla="*/ 13 w 94"/>
                <a:gd name="T39" fmla="*/ 53 h 94"/>
                <a:gd name="T40" fmla="*/ 15 w 94"/>
                <a:gd name="T41" fmla="*/ 59 h 94"/>
                <a:gd name="T42" fmla="*/ 15 w 94"/>
                <a:gd name="T43" fmla="*/ 59 h 94"/>
                <a:gd name="T44" fmla="*/ 16 w 94"/>
                <a:gd name="T45" fmla="*/ 60 h 94"/>
                <a:gd name="T46" fmla="*/ 29 w 94"/>
                <a:gd name="T47" fmla="*/ 54 h 94"/>
                <a:gd name="T48" fmla="*/ 26 w 94"/>
                <a:gd name="T49" fmla="*/ 74 h 94"/>
                <a:gd name="T50" fmla="*/ 32 w 94"/>
                <a:gd name="T51" fmla="*/ 78 h 94"/>
                <a:gd name="T52" fmla="*/ 32 w 94"/>
                <a:gd name="T53" fmla="*/ 78 h 94"/>
                <a:gd name="T54" fmla="*/ 33 w 94"/>
                <a:gd name="T55" fmla="*/ 79 h 94"/>
                <a:gd name="T56" fmla="*/ 34 w 94"/>
                <a:gd name="T57" fmla="*/ 78 h 94"/>
                <a:gd name="T58" fmla="*/ 36 w 94"/>
                <a:gd name="T59" fmla="*/ 55 h 94"/>
                <a:gd name="T60" fmla="*/ 48 w 94"/>
                <a:gd name="T61" fmla="*/ 67 h 94"/>
                <a:gd name="T62" fmla="*/ 60 w 94"/>
                <a:gd name="T63" fmla="*/ 79 h 94"/>
                <a:gd name="T64" fmla="*/ 65 w 94"/>
                <a:gd name="T65" fmla="*/ 77 h 94"/>
                <a:gd name="T66" fmla="*/ 66 w 94"/>
                <a:gd name="T67" fmla="*/ 74 h 94"/>
                <a:gd name="T68" fmla="*/ 54 w 94"/>
                <a:gd name="T69" fmla="*/ 62 h 94"/>
                <a:gd name="T70" fmla="*/ 39 w 94"/>
                <a:gd name="T71" fmla="*/ 48 h 94"/>
                <a:gd name="T72" fmla="*/ 41 w 94"/>
                <a:gd name="T73" fmla="*/ 43 h 94"/>
                <a:gd name="T74" fmla="*/ 43 w 94"/>
                <a:gd name="T75" fmla="*/ 39 h 94"/>
                <a:gd name="T76" fmla="*/ 49 w 94"/>
                <a:gd name="T77" fmla="*/ 42 h 94"/>
                <a:gd name="T78" fmla="*/ 77 w 94"/>
                <a:gd name="T79" fmla="*/ 64 h 94"/>
                <a:gd name="T80" fmla="*/ 78 w 94"/>
                <a:gd name="T81" fmla="*/ 62 h 94"/>
                <a:gd name="T82" fmla="*/ 78 w 94"/>
                <a:gd name="T83" fmla="*/ 62 h 94"/>
                <a:gd name="T84" fmla="*/ 80 w 94"/>
                <a:gd name="T85" fmla="*/ 56 h 94"/>
                <a:gd name="T86" fmla="*/ 53 w 94"/>
                <a:gd name="T87" fmla="*/ 35 h 94"/>
                <a:gd name="T88" fmla="*/ 47 w 94"/>
                <a:gd name="T89" fmla="*/ 32 h 94"/>
                <a:gd name="T90" fmla="*/ 50 w 94"/>
                <a:gd name="T91" fmla="*/ 28 h 94"/>
                <a:gd name="T92" fmla="*/ 56 w 94"/>
                <a:gd name="T93" fmla="*/ 30 h 94"/>
                <a:gd name="T94" fmla="*/ 74 w 94"/>
                <a:gd name="T95" fmla="*/ 28 h 94"/>
                <a:gd name="T96" fmla="*/ 71 w 94"/>
                <a:gd name="T97" fmla="*/ 23 h 94"/>
                <a:gd name="T98" fmla="*/ 70 w 94"/>
                <a:gd name="T99" fmla="*/ 22 h 94"/>
                <a:gd name="T100" fmla="*/ 58 w 94"/>
                <a:gd name="T101" fmla="*/ 23 h 94"/>
                <a:gd name="T102" fmla="*/ 55 w 94"/>
                <a:gd name="T103" fmla="*/ 22 h 94"/>
                <a:gd name="T104" fmla="*/ 62 w 94"/>
                <a:gd name="T105" fmla="*/ 16 h 94"/>
                <a:gd name="T106" fmla="*/ 53 w 94"/>
                <a:gd name="T107" fmla="*/ 14 h 94"/>
                <a:gd name="T108" fmla="*/ 49 w 94"/>
                <a:gd name="T109" fmla="*/ 18 h 94"/>
                <a:gd name="T110" fmla="*/ 43 w 94"/>
                <a:gd name="T111" fmla="*/ 13 h 94"/>
                <a:gd name="T112" fmla="*/ 37 w 94"/>
                <a:gd name="T113" fmla="*/ 15 h 94"/>
                <a:gd name="T114" fmla="*/ 35 w 94"/>
                <a:gd name="T115" fmla="*/ 16 h 94"/>
                <a:gd name="T116" fmla="*/ 44 w 94"/>
                <a:gd name="T117" fmla="*/ 24 h 94"/>
                <a:gd name="T118" fmla="*/ 40 w 94"/>
                <a:gd name="T119" fmla="*/ 30 h 94"/>
                <a:gd name="T120" fmla="*/ 20 w 94"/>
                <a:gd name="T121" fmla="*/ 2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4" h="94">
                  <a:moveTo>
                    <a:pt x="6" y="28"/>
                  </a:moveTo>
                  <a:cubicBezTo>
                    <a:pt x="11" y="16"/>
                    <a:pt x="21" y="8"/>
                    <a:pt x="32" y="4"/>
                  </a:cubicBezTo>
                  <a:cubicBezTo>
                    <a:pt x="43" y="0"/>
                    <a:pt x="56" y="1"/>
                    <a:pt x="67" y="6"/>
                  </a:cubicBezTo>
                  <a:cubicBezTo>
                    <a:pt x="78" y="12"/>
                    <a:pt x="86" y="21"/>
                    <a:pt x="90" y="32"/>
                  </a:cubicBezTo>
                  <a:cubicBezTo>
                    <a:pt x="94" y="43"/>
                    <a:pt x="94" y="56"/>
                    <a:pt x="88" y="67"/>
                  </a:cubicBezTo>
                  <a:cubicBezTo>
                    <a:pt x="88" y="67"/>
                    <a:pt x="88" y="67"/>
                    <a:pt x="88" y="67"/>
                  </a:cubicBezTo>
                  <a:cubicBezTo>
                    <a:pt x="83" y="78"/>
                    <a:pt x="73" y="87"/>
                    <a:pt x="62" y="90"/>
                  </a:cubicBezTo>
                  <a:cubicBezTo>
                    <a:pt x="51" y="94"/>
                    <a:pt x="39" y="94"/>
                    <a:pt x="27" y="89"/>
                  </a:cubicBezTo>
                  <a:cubicBezTo>
                    <a:pt x="27" y="89"/>
                    <a:pt x="27" y="89"/>
                    <a:pt x="27" y="89"/>
                  </a:cubicBezTo>
                  <a:cubicBezTo>
                    <a:pt x="16" y="83"/>
                    <a:pt x="8" y="73"/>
                    <a:pt x="4" y="62"/>
                  </a:cubicBezTo>
                  <a:cubicBezTo>
                    <a:pt x="0" y="51"/>
                    <a:pt x="1" y="39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20" y="27"/>
                  </a:moveTo>
                  <a:cubicBezTo>
                    <a:pt x="18" y="29"/>
                    <a:pt x="17" y="30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3"/>
                    <a:pt x="15" y="34"/>
                    <a:pt x="15" y="35"/>
                  </a:cubicBezTo>
                  <a:cubicBezTo>
                    <a:pt x="21" y="34"/>
                    <a:pt x="28" y="34"/>
                    <a:pt x="36" y="37"/>
                  </a:cubicBezTo>
                  <a:cubicBezTo>
                    <a:pt x="35" y="38"/>
                    <a:pt x="35" y="39"/>
                    <a:pt x="34" y="40"/>
                  </a:cubicBezTo>
                  <a:cubicBezTo>
                    <a:pt x="33" y="42"/>
                    <a:pt x="32" y="43"/>
                    <a:pt x="32" y="45"/>
                  </a:cubicBezTo>
                  <a:cubicBezTo>
                    <a:pt x="26" y="45"/>
                    <a:pt x="20" y="47"/>
                    <a:pt x="13" y="53"/>
                  </a:cubicBezTo>
                  <a:cubicBezTo>
                    <a:pt x="14" y="55"/>
                    <a:pt x="14" y="57"/>
                    <a:pt x="15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21" y="56"/>
                    <a:pt x="25" y="54"/>
                    <a:pt x="29" y="54"/>
                  </a:cubicBezTo>
                  <a:cubicBezTo>
                    <a:pt x="27" y="61"/>
                    <a:pt x="26" y="68"/>
                    <a:pt x="26" y="74"/>
                  </a:cubicBezTo>
                  <a:cubicBezTo>
                    <a:pt x="28" y="76"/>
                    <a:pt x="30" y="77"/>
                    <a:pt x="32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3" y="78"/>
                    <a:pt x="33" y="78"/>
                    <a:pt x="33" y="79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33" y="72"/>
                    <a:pt x="34" y="64"/>
                    <a:pt x="36" y="55"/>
                  </a:cubicBezTo>
                  <a:cubicBezTo>
                    <a:pt x="41" y="58"/>
                    <a:pt x="44" y="62"/>
                    <a:pt x="48" y="67"/>
                  </a:cubicBezTo>
                  <a:cubicBezTo>
                    <a:pt x="52" y="71"/>
                    <a:pt x="56" y="76"/>
                    <a:pt x="60" y="79"/>
                  </a:cubicBezTo>
                  <a:cubicBezTo>
                    <a:pt x="62" y="78"/>
                    <a:pt x="63" y="78"/>
                    <a:pt x="65" y="77"/>
                  </a:cubicBezTo>
                  <a:cubicBezTo>
                    <a:pt x="66" y="74"/>
                    <a:pt x="66" y="74"/>
                    <a:pt x="66" y="74"/>
                  </a:cubicBezTo>
                  <a:cubicBezTo>
                    <a:pt x="62" y="71"/>
                    <a:pt x="58" y="67"/>
                    <a:pt x="54" y="62"/>
                  </a:cubicBezTo>
                  <a:cubicBezTo>
                    <a:pt x="49" y="56"/>
                    <a:pt x="44" y="51"/>
                    <a:pt x="39" y="48"/>
                  </a:cubicBezTo>
                  <a:cubicBezTo>
                    <a:pt x="40" y="46"/>
                    <a:pt x="40" y="45"/>
                    <a:pt x="41" y="43"/>
                  </a:cubicBezTo>
                  <a:cubicBezTo>
                    <a:pt x="42" y="42"/>
                    <a:pt x="42" y="40"/>
                    <a:pt x="43" y="39"/>
                  </a:cubicBezTo>
                  <a:cubicBezTo>
                    <a:pt x="45" y="40"/>
                    <a:pt x="47" y="41"/>
                    <a:pt x="49" y="42"/>
                  </a:cubicBezTo>
                  <a:cubicBezTo>
                    <a:pt x="61" y="47"/>
                    <a:pt x="71" y="55"/>
                    <a:pt x="77" y="64"/>
                  </a:cubicBezTo>
                  <a:cubicBezTo>
                    <a:pt x="77" y="63"/>
                    <a:pt x="78" y="63"/>
                    <a:pt x="78" y="62"/>
                  </a:cubicBezTo>
                  <a:cubicBezTo>
                    <a:pt x="78" y="62"/>
                    <a:pt x="78" y="62"/>
                    <a:pt x="78" y="62"/>
                  </a:cubicBezTo>
                  <a:cubicBezTo>
                    <a:pt x="79" y="60"/>
                    <a:pt x="80" y="58"/>
                    <a:pt x="80" y="56"/>
                  </a:cubicBezTo>
                  <a:cubicBezTo>
                    <a:pt x="74" y="47"/>
                    <a:pt x="63" y="40"/>
                    <a:pt x="53" y="35"/>
                  </a:cubicBezTo>
                  <a:cubicBezTo>
                    <a:pt x="51" y="34"/>
                    <a:pt x="49" y="33"/>
                    <a:pt x="47" y="32"/>
                  </a:cubicBezTo>
                  <a:cubicBezTo>
                    <a:pt x="48" y="31"/>
                    <a:pt x="49" y="29"/>
                    <a:pt x="50" y="28"/>
                  </a:cubicBezTo>
                  <a:cubicBezTo>
                    <a:pt x="52" y="29"/>
                    <a:pt x="54" y="30"/>
                    <a:pt x="56" y="30"/>
                  </a:cubicBezTo>
                  <a:cubicBezTo>
                    <a:pt x="66" y="32"/>
                    <a:pt x="73" y="28"/>
                    <a:pt x="74" y="28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1" y="22"/>
                    <a:pt x="70" y="22"/>
                    <a:pt x="70" y="22"/>
                  </a:cubicBezTo>
                  <a:cubicBezTo>
                    <a:pt x="68" y="22"/>
                    <a:pt x="63" y="24"/>
                    <a:pt x="58" y="23"/>
                  </a:cubicBezTo>
                  <a:cubicBezTo>
                    <a:pt x="57" y="23"/>
                    <a:pt x="56" y="22"/>
                    <a:pt x="55" y="22"/>
                  </a:cubicBezTo>
                  <a:cubicBezTo>
                    <a:pt x="57" y="20"/>
                    <a:pt x="60" y="18"/>
                    <a:pt x="62" y="16"/>
                  </a:cubicBezTo>
                  <a:cubicBezTo>
                    <a:pt x="59" y="15"/>
                    <a:pt x="56" y="14"/>
                    <a:pt x="53" y="14"/>
                  </a:cubicBezTo>
                  <a:cubicBezTo>
                    <a:pt x="52" y="15"/>
                    <a:pt x="50" y="16"/>
                    <a:pt x="49" y="18"/>
                  </a:cubicBezTo>
                  <a:cubicBezTo>
                    <a:pt x="47" y="16"/>
                    <a:pt x="45" y="15"/>
                    <a:pt x="43" y="13"/>
                  </a:cubicBezTo>
                  <a:cubicBezTo>
                    <a:pt x="41" y="14"/>
                    <a:pt x="39" y="14"/>
                    <a:pt x="37" y="15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6"/>
                    <a:pt x="39" y="20"/>
                    <a:pt x="44" y="24"/>
                  </a:cubicBezTo>
                  <a:cubicBezTo>
                    <a:pt x="42" y="26"/>
                    <a:pt x="41" y="28"/>
                    <a:pt x="40" y="30"/>
                  </a:cubicBezTo>
                  <a:cubicBezTo>
                    <a:pt x="33" y="28"/>
                    <a:pt x="26" y="27"/>
                    <a:pt x="20" y="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29" tIns="45716" rIns="91429" bIns="457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120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6" name="Freeform 24"/>
            <p:cNvSpPr>
              <a:spLocks noEditPoints="1"/>
            </p:cNvSpPr>
            <p:nvPr/>
          </p:nvSpPr>
          <p:spPr bwMode="auto">
            <a:xfrm>
              <a:off x="6878905" y="3031426"/>
              <a:ext cx="377843" cy="362576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29" tIns="45716" rIns="91429" bIns="457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120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7" name="Freeform 25"/>
            <p:cNvSpPr>
              <a:spLocks noEditPoints="1"/>
            </p:cNvSpPr>
            <p:nvPr/>
          </p:nvSpPr>
          <p:spPr bwMode="auto">
            <a:xfrm>
              <a:off x="5005051" y="4114114"/>
              <a:ext cx="337768" cy="3301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29" tIns="45716" rIns="91429" bIns="457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120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  <p:sp>
          <p:nvSpPr>
            <p:cNvPr id="18" name="Freeform 26"/>
            <p:cNvSpPr>
              <a:spLocks noEditPoints="1"/>
            </p:cNvSpPr>
            <p:nvPr/>
          </p:nvSpPr>
          <p:spPr bwMode="auto">
            <a:xfrm>
              <a:off x="8773924" y="4087398"/>
              <a:ext cx="316777" cy="383568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29" tIns="45716" rIns="91429" bIns="45716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1200">
                <a:solidFill>
                  <a:prstClr val="black"/>
                </a:solidFill>
                <a:latin typeface="Arial"/>
                <a:ea typeface="微软雅黑"/>
                <a:cs typeface="+mn-ea"/>
                <a:sym typeface="Arial"/>
              </a:endParaRPr>
            </a:p>
          </p:txBody>
        </p:sp>
      </p:grpSp>
      <p:cxnSp>
        <p:nvCxnSpPr>
          <p:cNvPr id="19" name="Straight Arrow Connector 37"/>
          <p:cNvCxnSpPr/>
          <p:nvPr/>
        </p:nvCxnSpPr>
        <p:spPr>
          <a:xfrm>
            <a:off x="3294416" y="3751475"/>
            <a:ext cx="0" cy="960852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40"/>
          <p:cNvCxnSpPr/>
          <p:nvPr/>
        </p:nvCxnSpPr>
        <p:spPr>
          <a:xfrm>
            <a:off x="7067719" y="3751475"/>
            <a:ext cx="0" cy="960852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41"/>
          <p:cNvCxnSpPr/>
          <p:nvPr/>
        </p:nvCxnSpPr>
        <p:spPr>
          <a:xfrm flipV="1">
            <a:off x="8951239" y="2791155"/>
            <a:ext cx="0" cy="960852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42"/>
          <p:cNvCxnSpPr/>
          <p:nvPr/>
        </p:nvCxnSpPr>
        <p:spPr>
          <a:xfrm flipV="1">
            <a:off x="5192600" y="2791155"/>
            <a:ext cx="0" cy="960852"/>
          </a:xfrm>
          <a:prstGeom prst="straightConnector1">
            <a:avLst/>
          </a:prstGeom>
          <a:ln w="6350">
            <a:solidFill>
              <a:schemeClr val="bg1">
                <a:lumMod val="6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0" y="103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latin typeface="Arial"/>
              <a:ea typeface="微软雅黑"/>
              <a:cs typeface="+mn-ea"/>
              <a:sym typeface="Arial"/>
            </a:endParaRPr>
          </a:p>
        </p:txBody>
      </p:sp>
      <p:sp>
        <p:nvSpPr>
          <p:cNvPr id="38" name="Rectangle 29">
            <a:extLst>
              <a:ext uri="{FF2B5EF4-FFF2-40B4-BE49-F238E27FC236}">
                <a16:creationId xmlns:a16="http://schemas.microsoft.com/office/drawing/2014/main" id="{4EED53B1-F71A-4DB8-B38D-BD8FAE242B39}"/>
              </a:ext>
            </a:extLst>
          </p:cNvPr>
          <p:cNvSpPr/>
          <p:nvPr/>
        </p:nvSpPr>
        <p:spPr>
          <a:xfrm>
            <a:off x="2250527" y="4602319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id="{A1B1E9B5-8039-41CD-A802-D4B3338433A3}"/>
              </a:ext>
            </a:extLst>
          </p:cNvPr>
          <p:cNvSpPr/>
          <p:nvPr/>
        </p:nvSpPr>
        <p:spPr>
          <a:xfrm>
            <a:off x="2250527" y="4848464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0" name="Rectangle 29">
            <a:extLst>
              <a:ext uri="{FF2B5EF4-FFF2-40B4-BE49-F238E27FC236}">
                <a16:creationId xmlns:a16="http://schemas.microsoft.com/office/drawing/2014/main" id="{6AE9EDA6-4DDC-4ECC-A520-905E35DD73F4}"/>
              </a:ext>
            </a:extLst>
          </p:cNvPr>
          <p:cNvSpPr/>
          <p:nvPr/>
        </p:nvSpPr>
        <p:spPr>
          <a:xfrm>
            <a:off x="4129847" y="2009164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41" name="Rectangle 30">
            <a:extLst>
              <a:ext uri="{FF2B5EF4-FFF2-40B4-BE49-F238E27FC236}">
                <a16:creationId xmlns:a16="http://schemas.microsoft.com/office/drawing/2014/main" id="{9B469CCC-6C81-43F7-94D6-ACF8F527E200}"/>
              </a:ext>
            </a:extLst>
          </p:cNvPr>
          <p:cNvSpPr/>
          <p:nvPr/>
        </p:nvSpPr>
        <p:spPr>
          <a:xfrm>
            <a:off x="4129847" y="2255309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2" name="Rectangle 29">
            <a:extLst>
              <a:ext uri="{FF2B5EF4-FFF2-40B4-BE49-F238E27FC236}">
                <a16:creationId xmlns:a16="http://schemas.microsoft.com/office/drawing/2014/main" id="{AEF385A3-1FEF-4E66-B747-09F482053DB8}"/>
              </a:ext>
            </a:extLst>
          </p:cNvPr>
          <p:cNvSpPr/>
          <p:nvPr/>
        </p:nvSpPr>
        <p:spPr>
          <a:xfrm>
            <a:off x="5619253" y="4683304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43" name="Rectangle 30">
            <a:extLst>
              <a:ext uri="{FF2B5EF4-FFF2-40B4-BE49-F238E27FC236}">
                <a16:creationId xmlns:a16="http://schemas.microsoft.com/office/drawing/2014/main" id="{AEB7BD2F-255D-48FC-882C-990D95D9B652}"/>
              </a:ext>
            </a:extLst>
          </p:cNvPr>
          <p:cNvSpPr/>
          <p:nvPr/>
        </p:nvSpPr>
        <p:spPr>
          <a:xfrm>
            <a:off x="5619253" y="4929449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44" name="Rectangle 29">
            <a:extLst>
              <a:ext uri="{FF2B5EF4-FFF2-40B4-BE49-F238E27FC236}">
                <a16:creationId xmlns:a16="http://schemas.microsoft.com/office/drawing/2014/main" id="{1B111AEC-795E-483F-9EFD-C1D63C509BE1}"/>
              </a:ext>
            </a:extLst>
          </p:cNvPr>
          <p:cNvSpPr/>
          <p:nvPr/>
        </p:nvSpPr>
        <p:spPr>
          <a:xfrm>
            <a:off x="7649631" y="2045454"/>
            <a:ext cx="2586422" cy="246145"/>
          </a:xfrm>
          <a:prstGeom prst="rect">
            <a:avLst/>
          </a:prstGeom>
        </p:spPr>
        <p:txBody>
          <a:bodyPr wrap="none" lIns="191941" tIns="0" rIns="191941" bIns="0">
            <a:normAutofit fontScale="85000" lnSpcReduction="20000"/>
          </a:bodyPr>
          <a:lstStyle/>
          <a:p>
            <a:r>
              <a:rPr lang="zh-CN" altLang="en-US" sz="2133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输入标题</a:t>
            </a:r>
          </a:p>
        </p:txBody>
      </p:sp>
      <p:sp>
        <p:nvSpPr>
          <p:cNvPr id="45" name="Rectangle 30">
            <a:extLst>
              <a:ext uri="{FF2B5EF4-FFF2-40B4-BE49-F238E27FC236}">
                <a16:creationId xmlns:a16="http://schemas.microsoft.com/office/drawing/2014/main" id="{B0318D8A-4E76-4507-A4EB-D7B93830FAAA}"/>
              </a:ext>
            </a:extLst>
          </p:cNvPr>
          <p:cNvSpPr/>
          <p:nvPr/>
        </p:nvSpPr>
        <p:spPr>
          <a:xfrm>
            <a:off x="7649631" y="2291599"/>
            <a:ext cx="2204207" cy="535846"/>
          </a:xfrm>
          <a:prstGeom prst="rect">
            <a:avLst/>
          </a:prstGeom>
        </p:spPr>
        <p:txBody>
          <a:bodyPr wrap="square" lIns="191941" tIns="0" rIns="191941" bIns="0"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2264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5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 26"/>
          <p:cNvSpPr/>
          <p:nvPr/>
        </p:nvSpPr>
        <p:spPr>
          <a:xfrm>
            <a:off x="1261370" y="2508745"/>
            <a:ext cx="603250" cy="1600200"/>
          </a:xfrm>
          <a:prstGeom prst="round2Same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7" name="object  27"/>
          <p:cNvSpPr/>
          <p:nvPr/>
        </p:nvSpPr>
        <p:spPr>
          <a:xfrm flipV="1">
            <a:off x="1261370" y="4121642"/>
            <a:ext cx="603250" cy="420984"/>
          </a:xfrm>
          <a:prstGeom prst="round2Same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微软雅黑"/>
              <a:sym typeface="Arial"/>
            </a:endParaRPr>
          </a:p>
        </p:txBody>
      </p:sp>
      <p:sp>
        <p:nvSpPr>
          <p:cNvPr id="8" name="object  39"/>
          <p:cNvSpPr/>
          <p:nvPr/>
        </p:nvSpPr>
        <p:spPr>
          <a:xfrm>
            <a:off x="2168891" y="3023095"/>
            <a:ext cx="603250" cy="1085850"/>
          </a:xfrm>
          <a:prstGeom prst="round2Same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9" name="object  40"/>
          <p:cNvSpPr/>
          <p:nvPr/>
        </p:nvSpPr>
        <p:spPr>
          <a:xfrm flipV="1">
            <a:off x="2168891" y="4121644"/>
            <a:ext cx="603250" cy="749301"/>
          </a:xfrm>
          <a:prstGeom prst="round2Same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10" name="object  42"/>
          <p:cNvSpPr/>
          <p:nvPr/>
        </p:nvSpPr>
        <p:spPr>
          <a:xfrm>
            <a:off x="3081174" y="1993029"/>
            <a:ext cx="603250" cy="2115916"/>
          </a:xfrm>
          <a:prstGeom prst="round2Same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11" name="object  43"/>
          <p:cNvSpPr/>
          <p:nvPr/>
        </p:nvSpPr>
        <p:spPr>
          <a:xfrm flipV="1">
            <a:off x="3081174" y="4121641"/>
            <a:ext cx="603250" cy="460520"/>
          </a:xfrm>
          <a:prstGeom prst="round2Same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12" name="object  45"/>
          <p:cNvSpPr/>
          <p:nvPr/>
        </p:nvSpPr>
        <p:spPr>
          <a:xfrm>
            <a:off x="3993458" y="3462733"/>
            <a:ext cx="603250" cy="646212"/>
          </a:xfrm>
          <a:prstGeom prst="round2SameRect">
            <a:avLst/>
          </a:prstGeom>
          <a:gradFill flip="none" rotWithShape="1">
            <a:gsLst>
              <a:gs pos="0">
                <a:schemeClr val="accent1">
                  <a:lumMod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13" name="object  46"/>
          <p:cNvSpPr/>
          <p:nvPr/>
        </p:nvSpPr>
        <p:spPr>
          <a:xfrm flipV="1">
            <a:off x="3993458" y="4121645"/>
            <a:ext cx="603250" cy="921035"/>
          </a:xfrm>
          <a:prstGeom prst="round2Same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/>
              <a:ea typeface="微软雅黑"/>
              <a:sym typeface="Arial"/>
            </a:endParaRPr>
          </a:p>
        </p:txBody>
      </p:sp>
      <p:sp>
        <p:nvSpPr>
          <p:cNvPr id="14" name="object  47"/>
          <p:cNvSpPr txBox="1"/>
          <p:nvPr/>
        </p:nvSpPr>
        <p:spPr>
          <a:xfrm>
            <a:off x="1243908" y="2508746"/>
            <a:ext cx="638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60%</a:t>
            </a:r>
          </a:p>
        </p:txBody>
      </p:sp>
      <p:sp>
        <p:nvSpPr>
          <p:cNvPr id="15" name="object  68"/>
          <p:cNvSpPr txBox="1"/>
          <p:nvPr/>
        </p:nvSpPr>
        <p:spPr>
          <a:xfrm>
            <a:off x="1199457" y="4220537"/>
            <a:ext cx="7683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- 15%</a:t>
            </a:r>
          </a:p>
        </p:txBody>
      </p:sp>
      <p:sp>
        <p:nvSpPr>
          <p:cNvPr id="16" name="object  54"/>
          <p:cNvSpPr txBox="1"/>
          <p:nvPr/>
        </p:nvSpPr>
        <p:spPr>
          <a:xfrm>
            <a:off x="2151429" y="3023096"/>
            <a:ext cx="638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50%</a:t>
            </a:r>
          </a:p>
        </p:txBody>
      </p:sp>
      <p:sp>
        <p:nvSpPr>
          <p:cNvPr id="17" name="object  58"/>
          <p:cNvSpPr txBox="1"/>
          <p:nvPr/>
        </p:nvSpPr>
        <p:spPr>
          <a:xfrm>
            <a:off x="3063712" y="1993030"/>
            <a:ext cx="638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80%</a:t>
            </a:r>
          </a:p>
        </p:txBody>
      </p:sp>
      <p:sp>
        <p:nvSpPr>
          <p:cNvPr id="18" name="object  65"/>
          <p:cNvSpPr txBox="1"/>
          <p:nvPr/>
        </p:nvSpPr>
        <p:spPr>
          <a:xfrm>
            <a:off x="3980758" y="3462734"/>
            <a:ext cx="638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35%</a:t>
            </a:r>
          </a:p>
        </p:txBody>
      </p:sp>
      <p:sp>
        <p:nvSpPr>
          <p:cNvPr id="19" name="object  66"/>
          <p:cNvSpPr txBox="1"/>
          <p:nvPr/>
        </p:nvSpPr>
        <p:spPr>
          <a:xfrm>
            <a:off x="2082902" y="4542627"/>
            <a:ext cx="7752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- 40%</a:t>
            </a:r>
          </a:p>
        </p:txBody>
      </p:sp>
      <p:sp>
        <p:nvSpPr>
          <p:cNvPr id="20" name="object  67"/>
          <p:cNvSpPr txBox="1"/>
          <p:nvPr/>
        </p:nvSpPr>
        <p:spPr>
          <a:xfrm>
            <a:off x="2994126" y="4274385"/>
            <a:ext cx="777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- 20%</a:t>
            </a:r>
          </a:p>
        </p:txBody>
      </p:sp>
      <p:sp>
        <p:nvSpPr>
          <p:cNvPr id="21" name="object  69"/>
          <p:cNvSpPr txBox="1"/>
          <p:nvPr/>
        </p:nvSpPr>
        <p:spPr>
          <a:xfrm>
            <a:off x="3943452" y="4726327"/>
            <a:ext cx="7032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/>
                <a:ea typeface="微软雅黑"/>
                <a:sym typeface="Arial"/>
              </a:rPr>
              <a:t>- 45%</a:t>
            </a:r>
          </a:p>
        </p:txBody>
      </p:sp>
      <p:sp>
        <p:nvSpPr>
          <p:cNvPr id="22" name="object  78"/>
          <p:cNvSpPr txBox="1"/>
          <p:nvPr/>
        </p:nvSpPr>
        <p:spPr>
          <a:xfrm>
            <a:off x="3943452" y="5042679"/>
            <a:ext cx="7239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Arial"/>
                <a:ea typeface="微软雅黑"/>
                <a:sym typeface="Arial"/>
              </a:rPr>
              <a:t>关键字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3" name="object  79"/>
          <p:cNvSpPr txBox="1"/>
          <p:nvPr/>
        </p:nvSpPr>
        <p:spPr>
          <a:xfrm>
            <a:off x="1221682" y="4534964"/>
            <a:ext cx="7239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Arial"/>
                <a:ea typeface="微软雅黑"/>
                <a:sym typeface="Arial"/>
              </a:rPr>
              <a:t>关键字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4" name="object  80"/>
          <p:cNvSpPr txBox="1"/>
          <p:nvPr/>
        </p:nvSpPr>
        <p:spPr>
          <a:xfrm>
            <a:off x="2094776" y="4868638"/>
            <a:ext cx="7239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Arial"/>
                <a:ea typeface="微软雅黑"/>
                <a:sym typeface="Arial"/>
              </a:rPr>
              <a:t>关键字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25" name="object  81"/>
          <p:cNvSpPr txBox="1"/>
          <p:nvPr/>
        </p:nvSpPr>
        <p:spPr>
          <a:xfrm>
            <a:off x="3020849" y="4585647"/>
            <a:ext cx="7239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65000"/>
                  </a:schemeClr>
                </a:solidFill>
                <a:latin typeface="Arial"/>
                <a:ea typeface="微软雅黑"/>
                <a:sym typeface="Arial"/>
              </a:rPr>
              <a:t>关键字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Arial"/>
              <a:ea typeface="微软雅黑"/>
              <a:sym typeface="Arial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7BAF9446-6214-47EB-9C6E-57F6CA00FB79}"/>
              </a:ext>
            </a:extLst>
          </p:cNvPr>
          <p:cNvSpPr/>
          <p:nvPr/>
        </p:nvSpPr>
        <p:spPr>
          <a:xfrm>
            <a:off x="6003980" y="2045279"/>
            <a:ext cx="4274337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33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4D9E0A8B-CA66-424E-8690-E4B59E628D1A}"/>
              </a:ext>
            </a:extLst>
          </p:cNvPr>
          <p:cNvSpPr/>
          <p:nvPr/>
        </p:nvSpPr>
        <p:spPr>
          <a:xfrm>
            <a:off x="6003980" y="1704001"/>
            <a:ext cx="4274337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sz="1867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80E1369B-BB70-4D6B-B5A7-8D539B7FD8DC}"/>
              </a:ext>
            </a:extLst>
          </p:cNvPr>
          <p:cNvSpPr/>
          <p:nvPr/>
        </p:nvSpPr>
        <p:spPr>
          <a:xfrm>
            <a:off x="6003980" y="3088352"/>
            <a:ext cx="4274337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33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693CE6E7-F654-43F8-98F0-1A192475C30D}"/>
              </a:ext>
            </a:extLst>
          </p:cNvPr>
          <p:cNvSpPr/>
          <p:nvPr/>
        </p:nvSpPr>
        <p:spPr>
          <a:xfrm>
            <a:off x="6003980" y="2747074"/>
            <a:ext cx="4274337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sz="1867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F2B6EA1-0424-45E3-A703-C913D483B76B}"/>
              </a:ext>
            </a:extLst>
          </p:cNvPr>
          <p:cNvSpPr/>
          <p:nvPr/>
        </p:nvSpPr>
        <p:spPr>
          <a:xfrm>
            <a:off x="6002982" y="4175358"/>
            <a:ext cx="4274337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33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5F38B6A-403F-43D9-B9D0-8C659594B17F}"/>
              </a:ext>
            </a:extLst>
          </p:cNvPr>
          <p:cNvSpPr/>
          <p:nvPr/>
        </p:nvSpPr>
        <p:spPr>
          <a:xfrm>
            <a:off x="6002982" y="3834080"/>
            <a:ext cx="4274337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sz="1867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ED57031F-ACB5-496A-8EB9-BCAD01228A69}"/>
              </a:ext>
            </a:extLst>
          </p:cNvPr>
          <p:cNvSpPr/>
          <p:nvPr/>
        </p:nvSpPr>
        <p:spPr>
          <a:xfrm>
            <a:off x="6023620" y="5249070"/>
            <a:ext cx="4274337" cy="333096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333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zh-CN" altLang="en-US" sz="1333" dirty="0">
              <a:solidFill>
                <a:srgbClr val="4040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5EFA48B-6787-4DD7-9F58-BE11F1B0C064}"/>
              </a:ext>
            </a:extLst>
          </p:cNvPr>
          <p:cNvSpPr/>
          <p:nvPr/>
        </p:nvSpPr>
        <p:spPr>
          <a:xfrm>
            <a:off x="6023620" y="4907792"/>
            <a:ext cx="4274337" cy="379648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algn="just"/>
            <a:r>
              <a:rPr lang="zh-CN" altLang="en-US" sz="1867" b="1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输入标题</a:t>
            </a:r>
          </a:p>
        </p:txBody>
      </p:sp>
    </p:spTree>
    <p:extLst>
      <p:ext uri="{BB962C8B-B14F-4D97-AF65-F5344CB8AC3E}">
        <p14:creationId xmlns:p14="http://schemas.microsoft.com/office/powerpoint/2010/main" val="233277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8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25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794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44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588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838"/>
                            </p:stCondLst>
                            <p:childTnLst>
                              <p:par>
                                <p:cTn id="1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8382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632"/>
                            </p:stCondLst>
                            <p:childTnLst>
                              <p:par>
                                <p:cTn id="1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-11435" y="2080431"/>
            <a:ext cx="12240267" cy="4803536"/>
          </a:xfrm>
          <a:custGeom>
            <a:avLst/>
            <a:gdLst>
              <a:gd name="connsiteX0" fmla="*/ 0 w 9020175"/>
              <a:gd name="connsiteY0" fmla="*/ 3895725 h 3895725"/>
              <a:gd name="connsiteX1" fmla="*/ 4581525 w 9020175"/>
              <a:gd name="connsiteY1" fmla="*/ 942975 h 3895725"/>
              <a:gd name="connsiteX2" fmla="*/ 9020175 w 9020175"/>
              <a:gd name="connsiteY2" fmla="*/ 0 h 3895725"/>
              <a:gd name="connsiteX0-1" fmla="*/ 0 w 9020175"/>
              <a:gd name="connsiteY0-2" fmla="*/ 3895725 h 3895725"/>
              <a:gd name="connsiteX1-3" fmla="*/ 4581525 w 9020175"/>
              <a:gd name="connsiteY1-4" fmla="*/ 942975 h 3895725"/>
              <a:gd name="connsiteX2-5" fmla="*/ 9020175 w 9020175"/>
              <a:gd name="connsiteY2-6" fmla="*/ 0 h 3895725"/>
              <a:gd name="connsiteX0-7" fmla="*/ 0 w 9020175"/>
              <a:gd name="connsiteY0-8" fmla="*/ 3895725 h 3895725"/>
              <a:gd name="connsiteX1-9" fmla="*/ 4533900 w 9020175"/>
              <a:gd name="connsiteY1-10" fmla="*/ 771525 h 3895725"/>
              <a:gd name="connsiteX2-11" fmla="*/ 9020175 w 9020175"/>
              <a:gd name="connsiteY2-12" fmla="*/ 0 h 3895725"/>
              <a:gd name="connsiteX0-13" fmla="*/ 0 w 9020175"/>
              <a:gd name="connsiteY0-14" fmla="*/ 3896127 h 3896127"/>
              <a:gd name="connsiteX1-15" fmla="*/ 4533900 w 9020175"/>
              <a:gd name="connsiteY1-16" fmla="*/ 771927 h 3896127"/>
              <a:gd name="connsiteX2-17" fmla="*/ 9020175 w 9020175"/>
              <a:gd name="connsiteY2-18" fmla="*/ 402 h 3896127"/>
              <a:gd name="connsiteX0-19" fmla="*/ 0 w 9020175"/>
              <a:gd name="connsiteY0-20" fmla="*/ 3896127 h 3896127"/>
              <a:gd name="connsiteX1-21" fmla="*/ 4533900 w 9020175"/>
              <a:gd name="connsiteY1-22" fmla="*/ 771927 h 3896127"/>
              <a:gd name="connsiteX2-23" fmla="*/ 9020175 w 9020175"/>
              <a:gd name="connsiteY2-24" fmla="*/ 402 h 3896127"/>
              <a:gd name="connsiteX0-25" fmla="*/ 0 w 9163050"/>
              <a:gd name="connsiteY0-26" fmla="*/ 4067388 h 4067388"/>
              <a:gd name="connsiteX1-27" fmla="*/ 4676775 w 9163050"/>
              <a:gd name="connsiteY1-28" fmla="*/ 771738 h 4067388"/>
              <a:gd name="connsiteX2-29" fmla="*/ 9163050 w 9163050"/>
              <a:gd name="connsiteY2-30" fmla="*/ 213 h 4067388"/>
              <a:gd name="connsiteX0-31" fmla="*/ 0 w 9210675"/>
              <a:gd name="connsiteY0-32" fmla="*/ 4124556 h 4124556"/>
              <a:gd name="connsiteX1-33" fmla="*/ 4724400 w 9210675"/>
              <a:gd name="connsiteY1-34" fmla="*/ 771756 h 4124556"/>
              <a:gd name="connsiteX2-35" fmla="*/ 9210675 w 9210675"/>
              <a:gd name="connsiteY2-36" fmla="*/ 231 h 4124556"/>
              <a:gd name="connsiteX0-37" fmla="*/ 0 w 9182100"/>
              <a:gd name="connsiteY0-38" fmla="*/ 3921278 h 3921278"/>
              <a:gd name="connsiteX1-39" fmla="*/ 4724400 w 9182100"/>
              <a:gd name="connsiteY1-40" fmla="*/ 568478 h 3921278"/>
              <a:gd name="connsiteX2-41" fmla="*/ 9182100 w 9182100"/>
              <a:gd name="connsiteY2-42" fmla="*/ 6503 h 3921278"/>
              <a:gd name="connsiteX0-43" fmla="*/ 0 w 9182100"/>
              <a:gd name="connsiteY0-44" fmla="*/ 3969956 h 3969956"/>
              <a:gd name="connsiteX1-45" fmla="*/ 4724400 w 9182100"/>
              <a:gd name="connsiteY1-46" fmla="*/ 617156 h 3969956"/>
              <a:gd name="connsiteX2-47" fmla="*/ 9182100 w 9182100"/>
              <a:gd name="connsiteY2-48" fmla="*/ 55181 h 3969956"/>
              <a:gd name="connsiteX0-49" fmla="*/ 0 w 9182100"/>
              <a:gd name="connsiteY0-50" fmla="*/ 3978254 h 3978254"/>
              <a:gd name="connsiteX1-51" fmla="*/ 4724400 w 9182100"/>
              <a:gd name="connsiteY1-52" fmla="*/ 625454 h 3978254"/>
              <a:gd name="connsiteX2-53" fmla="*/ 9182100 w 9182100"/>
              <a:gd name="connsiteY2-54" fmla="*/ 63479 h 3978254"/>
              <a:gd name="connsiteX0-55" fmla="*/ 0 w 9182100"/>
              <a:gd name="connsiteY0-56" fmla="*/ 3994887 h 3994887"/>
              <a:gd name="connsiteX1-57" fmla="*/ 4724400 w 9182100"/>
              <a:gd name="connsiteY1-58" fmla="*/ 642087 h 3994887"/>
              <a:gd name="connsiteX2-59" fmla="*/ 9182100 w 9182100"/>
              <a:gd name="connsiteY2-60" fmla="*/ 80112 h 399488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9182100" h="3994887">
                <a:moveTo>
                  <a:pt x="0" y="3994887"/>
                </a:moveTo>
                <a:cubicBezTo>
                  <a:pt x="1215231" y="2805055"/>
                  <a:pt x="2908300" y="1380274"/>
                  <a:pt x="4724400" y="642087"/>
                </a:cubicBezTo>
                <a:cubicBezTo>
                  <a:pt x="6540500" y="-96100"/>
                  <a:pt x="8324056" y="-58795"/>
                  <a:pt x="9182100" y="80112"/>
                </a:cubicBezTo>
              </a:path>
            </a:pathLst>
          </a:cu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21897" tIns="60948" rIns="121897" bIns="60948" rtlCol="0" anchor="ctr"/>
          <a:lstStyle/>
          <a:p>
            <a:pPr algn="ctr"/>
            <a:endParaRPr lang="zh-CN" altLang="en-US" sz="240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039202" y="4950469"/>
            <a:ext cx="287940" cy="28797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7" tIns="60948" rIns="121897" bIns="60948" rtlCol="0" anchor="ctr"/>
          <a:lstStyle/>
          <a:p>
            <a:pPr algn="ctr"/>
            <a:endParaRPr lang="zh-CN" altLang="en-US" sz="240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022393" y="3722797"/>
            <a:ext cx="287940" cy="28797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7" tIns="60948" rIns="121897" bIns="60948" rtlCol="0" anchor="ctr"/>
          <a:lstStyle/>
          <a:p>
            <a:pPr algn="ctr"/>
            <a:endParaRPr lang="zh-CN" altLang="en-US" sz="240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589627" y="2574980"/>
            <a:ext cx="287940" cy="28797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7" tIns="60948" rIns="121897" bIns="60948" rtlCol="0" anchor="ctr"/>
          <a:lstStyle/>
          <a:p>
            <a:pPr algn="ctr"/>
            <a:endParaRPr lang="zh-CN" altLang="en-US" sz="240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8687785" y="2065455"/>
            <a:ext cx="287940" cy="28797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76200" prstMaterial="matte"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7" tIns="60948" rIns="121897" bIns="60948" rtlCol="0" anchor="ctr"/>
          <a:lstStyle/>
          <a:p>
            <a:pPr algn="ctr"/>
            <a:endParaRPr lang="zh-CN" altLang="en-US" sz="2400"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886112" y="3141643"/>
            <a:ext cx="1532609" cy="1498492"/>
            <a:chOff x="1331640" y="1918189"/>
            <a:chExt cx="1149695" cy="1123950"/>
          </a:xfrm>
          <a:solidFill>
            <a:schemeClr val="accent1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0" name="椭圆形标注 39"/>
            <p:cNvSpPr/>
            <p:nvPr/>
          </p:nvSpPr>
          <p:spPr>
            <a:xfrm>
              <a:off x="1331640" y="1918189"/>
              <a:ext cx="1149695" cy="1123950"/>
            </a:xfrm>
            <a:prstGeom prst="wedgeEllipseCallout">
              <a:avLst>
                <a:gd name="adj1" fmla="val 23905"/>
                <a:gd name="adj2" fmla="val 58966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21185" y="2254200"/>
              <a:ext cx="710919" cy="37710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chemeClr val="bg1">
                      <a:lumMod val="9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2015</a:t>
              </a:r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4" name="组合 41"/>
          <p:cNvGrpSpPr/>
          <p:nvPr/>
        </p:nvGrpSpPr>
        <p:grpSpPr>
          <a:xfrm>
            <a:off x="4350870" y="3866787"/>
            <a:ext cx="1532609" cy="1498492"/>
            <a:chOff x="3694928" y="2635572"/>
            <a:chExt cx="1149695" cy="1123950"/>
          </a:xfrm>
          <a:solidFill>
            <a:schemeClr val="accent2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3" name="椭圆形标注 42"/>
            <p:cNvSpPr/>
            <p:nvPr/>
          </p:nvSpPr>
          <p:spPr>
            <a:xfrm>
              <a:off x="3694928" y="2635572"/>
              <a:ext cx="1149695" cy="1123950"/>
            </a:xfrm>
            <a:prstGeom prst="wedgeEllipseCallout">
              <a:avLst>
                <a:gd name="adj1" fmla="val -50658"/>
                <a:gd name="adj2" fmla="val -40187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92107" y="2997492"/>
              <a:ext cx="710919" cy="37710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chemeClr val="bg1">
                      <a:lumMod val="9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2016</a:t>
              </a:r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5" name="组合 44"/>
          <p:cNvGrpSpPr/>
          <p:nvPr/>
        </p:nvGrpSpPr>
        <p:grpSpPr>
          <a:xfrm>
            <a:off x="5057020" y="1209030"/>
            <a:ext cx="1532609" cy="1498492"/>
            <a:chOff x="4166431" y="757076"/>
            <a:chExt cx="1149695" cy="1123950"/>
          </a:xfrm>
          <a:solidFill>
            <a:schemeClr val="accent3"/>
          </a:solidFill>
          <a:effectLst/>
          <a:scene3d>
            <a:camera prst="orthographicFront">
              <a:rot lat="0" lon="0" rev="0"/>
            </a:camera>
            <a:lightRig rig="glow" dir="t"/>
          </a:scene3d>
        </p:grpSpPr>
        <p:sp>
          <p:nvSpPr>
            <p:cNvPr id="46" name="椭圆形标注 45"/>
            <p:cNvSpPr/>
            <p:nvPr/>
          </p:nvSpPr>
          <p:spPr>
            <a:xfrm>
              <a:off x="4166431" y="757076"/>
              <a:ext cx="1149695" cy="1123950"/>
            </a:xfrm>
            <a:prstGeom prst="wedgeEllipseCallout">
              <a:avLst>
                <a:gd name="adj1" fmla="val 47102"/>
                <a:gd name="adj2" fmla="val 40322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363610" y="1092282"/>
              <a:ext cx="710919" cy="37710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chemeClr val="bg1">
                      <a:lumMod val="9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2017</a:t>
              </a:r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grpSp>
        <p:nvGrpSpPr>
          <p:cNvPr id="6" name="组合 47"/>
          <p:cNvGrpSpPr/>
          <p:nvPr/>
        </p:nvGrpSpPr>
        <p:grpSpPr>
          <a:xfrm>
            <a:off x="8975726" y="2315338"/>
            <a:ext cx="1532609" cy="1498492"/>
            <a:chOff x="7164288" y="1682700"/>
            <a:chExt cx="1149695" cy="1123950"/>
          </a:xfrm>
          <a:solidFill>
            <a:schemeClr val="accent4"/>
          </a:solidFill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49" name="椭圆形标注 48"/>
            <p:cNvSpPr/>
            <p:nvPr/>
          </p:nvSpPr>
          <p:spPr>
            <a:xfrm>
              <a:off x="7164288" y="1682700"/>
              <a:ext cx="1149695" cy="1123950"/>
            </a:xfrm>
            <a:prstGeom prst="wedgeEllipseCallout">
              <a:avLst>
                <a:gd name="adj1" fmla="val -45687"/>
                <a:gd name="adj2" fmla="val -43577"/>
              </a:avLst>
            </a:prstGeom>
            <a:grpFill/>
            <a:ln>
              <a:noFill/>
            </a:ln>
            <a:effectLst/>
            <a:sp3d prstMaterial="matte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7361467" y="2044620"/>
              <a:ext cx="710919" cy="377102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/>
          </p:spPr>
          <p:txBody>
            <a:bodyPr wrap="none" rtlCol="0">
              <a:spAutoFit/>
            </a:bodyPr>
            <a:lstStyle/>
            <a:p>
              <a:r>
                <a:rPr lang="en-US" altLang="zh-CN" sz="2667" dirty="0">
                  <a:solidFill>
                    <a:schemeClr val="bg1">
                      <a:lumMod val="95000"/>
                    </a:schemeClr>
                  </a:solidFill>
                  <a:latin typeface="Arial" panose="020B0604020202020204"/>
                  <a:ea typeface="微软雅黑" panose="020B0503020204020204" pitchFamily="34" charset="-122"/>
                  <a:sym typeface="Arial" panose="020B0604020202020204"/>
                </a:rPr>
                <a:t>2019</a:t>
              </a:r>
              <a:endParaRPr lang="zh-CN" altLang="en-US" sz="2667" dirty="0">
                <a:solidFill>
                  <a:schemeClr val="bg1">
                    <a:lumMod val="95000"/>
                  </a:schemeClr>
                </a:solidFill>
                <a:latin typeface="Arial" panose="020B0604020202020204"/>
                <a:ea typeface="微软雅黑" panose="020B0503020204020204" pitchFamily="34" charset="-122"/>
                <a:sym typeface="Arial" panose="020B0604020202020204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2928306" y="2765767"/>
            <a:ext cx="1862015" cy="876754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642237" y="5453053"/>
            <a:ext cx="1862015" cy="1103804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</a:p>
          <a:p>
            <a:pPr algn="ctr"/>
            <a:endParaRPr lang="en-US" altLang="zh-CN" sz="1333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/>
              <a:ea typeface="微软雅黑" panose="020B0503020204020204" pitchFamily="34" charset="-122"/>
              <a:sym typeface="Arial" panose="020B0604020202020204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077621" y="3106232"/>
            <a:ext cx="1862015" cy="876754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8879737" y="1292564"/>
            <a:ext cx="1862015" cy="876754"/>
          </a:xfrm>
          <a:prstGeom prst="rect">
            <a:avLst/>
          </a:prstGeom>
          <a:noFill/>
        </p:spPr>
        <p:txBody>
          <a:bodyPr wrap="square" lIns="121897" tIns="60948" rIns="121897" bIns="60948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907171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3000">
        <p:randomBar dir="vert"/>
      </p:transition>
    </mc:Choice>
    <mc:Fallback>
      <p:transition spd="slow" advClick="0" advTm="3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51" grpId="0"/>
      <p:bldP spid="52" grpId="0"/>
      <p:bldP spid="53" grpId="0"/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374257" y="188"/>
            <a:ext cx="0" cy="6857624"/>
          </a:xfrm>
          <a:prstGeom prst="line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6" name="组合 29"/>
          <p:cNvGrpSpPr>
            <a:grpSpLocks/>
          </p:cNvGrpSpPr>
          <p:nvPr/>
        </p:nvGrpSpPr>
        <p:grpSpPr bwMode="auto">
          <a:xfrm>
            <a:off x="5020793" y="1995241"/>
            <a:ext cx="734444" cy="736559"/>
            <a:chOff x="2307521" y="2283162"/>
            <a:chExt cx="551398" cy="551398"/>
          </a:xfrm>
        </p:grpSpPr>
        <p:sp>
          <p:nvSpPr>
            <p:cNvPr id="31" name="矩形 30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lnSpc>
                  <a:spcPct val="150000"/>
                </a:lnSpc>
                <a:defRPr/>
              </a:pPr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五角星 40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lnSpc>
                  <a:spcPct val="150000"/>
                </a:lnSpc>
                <a:defRPr/>
              </a:pPr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" name="组合 46"/>
          <p:cNvGrpSpPr>
            <a:grpSpLocks/>
          </p:cNvGrpSpPr>
          <p:nvPr/>
        </p:nvGrpSpPr>
        <p:grpSpPr bwMode="auto">
          <a:xfrm>
            <a:off x="5020793" y="4856817"/>
            <a:ext cx="734444" cy="736559"/>
            <a:chOff x="2307521" y="2283162"/>
            <a:chExt cx="551398" cy="551398"/>
          </a:xfrm>
        </p:grpSpPr>
        <p:sp>
          <p:nvSpPr>
            <p:cNvPr id="48" name="矩形 47"/>
            <p:cNvSpPr/>
            <p:nvPr/>
          </p:nvSpPr>
          <p:spPr>
            <a:xfrm>
              <a:off x="2307521" y="2283162"/>
              <a:ext cx="551398" cy="551398"/>
            </a:xfrm>
            <a:prstGeom prst="rect">
              <a:avLst/>
            </a:prstGeom>
            <a:solidFill>
              <a:schemeClr val="accent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lnSpc>
                  <a:spcPct val="150000"/>
                </a:lnSpc>
                <a:defRPr/>
              </a:pPr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五角星 48"/>
            <p:cNvSpPr/>
            <p:nvPr/>
          </p:nvSpPr>
          <p:spPr>
            <a:xfrm>
              <a:off x="2456891" y="2427350"/>
              <a:ext cx="252658" cy="255100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lnSpc>
                  <a:spcPct val="150000"/>
                </a:lnSpc>
                <a:defRPr/>
              </a:pPr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064253" y="1673525"/>
            <a:ext cx="6127748" cy="4381260"/>
            <a:chOff x="6395891" y="1299199"/>
            <a:chExt cx="6462859" cy="4620860"/>
          </a:xfrm>
        </p:grpSpPr>
        <p:pic>
          <p:nvPicPr>
            <p:cNvPr id="27665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5891" y="1299199"/>
              <a:ext cx="6462141" cy="46208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矩形 8"/>
            <p:cNvSpPr/>
            <p:nvPr/>
          </p:nvSpPr>
          <p:spPr>
            <a:xfrm>
              <a:off x="7293471" y="1528093"/>
              <a:ext cx="5565279" cy="3691023"/>
            </a:xfrm>
            <a:prstGeom prst="rect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" name="TextBox 27">
            <a:extLst>
              <a:ext uri="{FF2B5EF4-FFF2-40B4-BE49-F238E27FC236}">
                <a16:creationId xmlns:a16="http://schemas.microsoft.com/office/drawing/2014/main" id="{3ABCA942-FEB5-4FAB-803B-5C669C1295B7}"/>
              </a:ext>
            </a:extLst>
          </p:cNvPr>
          <p:cNvSpPr txBox="1"/>
          <p:nvPr/>
        </p:nvSpPr>
        <p:spPr>
          <a:xfrm>
            <a:off x="1110320" y="2053347"/>
            <a:ext cx="1856424" cy="325858"/>
          </a:xfrm>
          <a:prstGeom prst="rect">
            <a:avLst/>
          </a:prstGeom>
          <a:noFill/>
        </p:spPr>
        <p:txBody>
          <a:bodyPr wrap="square" lIns="91412" tIns="0" rIns="91412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输入标题</a:t>
            </a:r>
          </a:p>
        </p:txBody>
      </p:sp>
      <p:sp>
        <p:nvSpPr>
          <p:cNvPr id="18" name="TextBox 28">
            <a:extLst>
              <a:ext uri="{FF2B5EF4-FFF2-40B4-BE49-F238E27FC236}">
                <a16:creationId xmlns:a16="http://schemas.microsoft.com/office/drawing/2014/main" id="{B054D2EE-04A2-4B40-876A-CA5519C1283C}"/>
              </a:ext>
            </a:extLst>
          </p:cNvPr>
          <p:cNvSpPr txBox="1"/>
          <p:nvPr/>
        </p:nvSpPr>
        <p:spPr>
          <a:xfrm>
            <a:off x="1110320" y="2348778"/>
            <a:ext cx="3790298" cy="584491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D4FDB80-6F85-4B3D-A4A5-FBEC23C9E639}"/>
              </a:ext>
            </a:extLst>
          </p:cNvPr>
          <p:cNvSpPr txBox="1"/>
          <p:nvPr/>
        </p:nvSpPr>
        <p:spPr>
          <a:xfrm>
            <a:off x="1136037" y="4812194"/>
            <a:ext cx="1856424" cy="325858"/>
          </a:xfrm>
          <a:prstGeom prst="rect">
            <a:avLst/>
          </a:prstGeom>
          <a:noFill/>
        </p:spPr>
        <p:txBody>
          <a:bodyPr wrap="square" lIns="91412" tIns="0" rIns="91412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黑体" pitchFamily="2" charset="-122"/>
              </a:rPr>
              <a:t>输入标题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6690BE-2B32-45F5-839A-CDB8BFF5E81D}"/>
              </a:ext>
            </a:extLst>
          </p:cNvPr>
          <p:cNvSpPr txBox="1"/>
          <p:nvPr/>
        </p:nvSpPr>
        <p:spPr>
          <a:xfrm>
            <a:off x="1136037" y="5107625"/>
            <a:ext cx="3790298" cy="584491"/>
          </a:xfrm>
          <a:prstGeom prst="rect">
            <a:avLst/>
          </a:prstGeom>
          <a:noFill/>
        </p:spPr>
        <p:txBody>
          <a:bodyPr wrap="square" lIns="91412" tIns="45706" rIns="91412" bIns="45706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r>
              <a:rPr lang="zh-CN" altLang="en-US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输入替换内容</a:t>
            </a:r>
            <a:r>
              <a:rPr lang="en-US" altLang="zh-CN" sz="14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58pic.com</a:t>
            </a:r>
            <a:endParaRPr lang="en-US" altLang="zh-CN" sz="1400" dirty="0">
              <a:solidFill>
                <a:schemeClr val="tx1">
                  <a:lumMod val="75000"/>
                </a:schemeClr>
              </a:solidFill>
              <a:latin typeface="方正姚体" panose="02010601030101010101" pitchFamily="2" charset="-122"/>
              <a:ea typeface="方正姚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587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4000">
        <p:randomBar dir="vert"/>
      </p:transition>
    </mc:Choice>
    <mc:Fallback>
      <p:transition spd="slow" advClick="0" advTm="400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8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30A7C14-7CAC-44CF-BD32-BDC86FA6CE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5" t="19976" r="1188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组合 15">
            <a:extLst>
              <a:ext uri="{FF2B5EF4-FFF2-40B4-BE49-F238E27FC236}">
                <a16:creationId xmlns:a16="http://schemas.microsoft.com/office/drawing/2014/main" id="{471BF560-BE97-4F81-8F3C-3B106C6678A7}"/>
              </a:ext>
            </a:extLst>
          </p:cNvPr>
          <p:cNvGrpSpPr/>
          <p:nvPr/>
        </p:nvGrpSpPr>
        <p:grpSpPr>
          <a:xfrm>
            <a:off x="1758548" y="3537889"/>
            <a:ext cx="2982956" cy="2215991"/>
            <a:chOff x="4602993" y="901617"/>
            <a:chExt cx="2983359" cy="2215990"/>
          </a:xfrm>
        </p:grpSpPr>
        <p:sp>
          <p:nvSpPr>
            <p:cNvPr id="10" name="文本框 5">
              <a:extLst>
                <a:ext uri="{FF2B5EF4-FFF2-40B4-BE49-F238E27FC236}">
                  <a16:creationId xmlns:a16="http://schemas.microsoft.com/office/drawing/2014/main" id="{8C99FD1F-537B-4F4C-852A-E75EB5BD8830}"/>
                </a:ext>
              </a:extLst>
            </p:cNvPr>
            <p:cNvSpPr txBox="1"/>
            <p:nvPr/>
          </p:nvSpPr>
          <p:spPr>
            <a:xfrm>
              <a:off x="5019553" y="901617"/>
              <a:ext cx="2150238" cy="2215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3800" b="1" dirty="0">
                  <a:solidFill>
                    <a:schemeClr val="bg1"/>
                  </a:solidFill>
                </a:rPr>
                <a:t>02</a:t>
              </a:r>
              <a:endParaRPr lang="zh-CN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4">
              <a:extLst>
                <a:ext uri="{FF2B5EF4-FFF2-40B4-BE49-F238E27FC236}">
                  <a16:creationId xmlns:a16="http://schemas.microsoft.com/office/drawing/2014/main" id="{4906945C-AE92-48DB-B7BF-746E85AF38FC}"/>
                </a:ext>
              </a:extLst>
            </p:cNvPr>
            <p:cNvSpPr txBox="1"/>
            <p:nvPr/>
          </p:nvSpPr>
          <p:spPr>
            <a:xfrm>
              <a:off x="4602993" y="1840336"/>
              <a:ext cx="2983359" cy="338554"/>
            </a:xfrm>
            <a:prstGeom prst="rect">
              <a:avLst/>
            </a:prstGeom>
            <a:solidFill>
              <a:srgbClr val="35383F"/>
            </a:solidFill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/>
                  </a:solidFill>
                </a:rPr>
                <a:t>part</a:t>
              </a:r>
              <a:endParaRPr lang="zh-CN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文本框 7">
            <a:extLst>
              <a:ext uri="{FF2B5EF4-FFF2-40B4-BE49-F238E27FC236}">
                <a16:creationId xmlns:a16="http://schemas.microsoft.com/office/drawing/2014/main" id="{B85410CB-7E29-4C5B-BA01-C1CBD157B933}"/>
              </a:ext>
            </a:extLst>
          </p:cNvPr>
          <p:cNvSpPr txBox="1"/>
          <p:nvPr/>
        </p:nvSpPr>
        <p:spPr>
          <a:xfrm>
            <a:off x="5088998" y="3999692"/>
            <a:ext cx="2954637" cy="646192"/>
          </a:xfrm>
          <a:prstGeom prst="rect">
            <a:avLst/>
          </a:prstGeom>
          <a:noFill/>
        </p:spPr>
        <p:txBody>
          <a:bodyPr wrap="none" lIns="91431" tIns="45715" rIns="91431" bIns="45715" rtlCol="0">
            <a:spAutoFit/>
          </a:bodyPr>
          <a:lstStyle/>
          <a:p>
            <a:pPr algn="ctr" defTabSz="914285">
              <a:defRPr/>
            </a:pPr>
            <a:r>
              <a:rPr lang="zh-CN" altLang="en-US" sz="3599" dirty="0">
                <a:solidFill>
                  <a:schemeClr val="bg1"/>
                </a:solidFill>
                <a:latin typeface="Arial"/>
                <a:ea typeface="微软雅黑"/>
              </a:rPr>
              <a:t>工作完成情况</a:t>
            </a:r>
          </a:p>
        </p:txBody>
      </p:sp>
      <p:grpSp>
        <p:nvGrpSpPr>
          <p:cNvPr id="13" name="组合 10">
            <a:extLst>
              <a:ext uri="{FF2B5EF4-FFF2-40B4-BE49-F238E27FC236}">
                <a16:creationId xmlns:a16="http://schemas.microsoft.com/office/drawing/2014/main" id="{7E60002F-D5DE-428B-8A17-FFFA1BD47835}"/>
              </a:ext>
            </a:extLst>
          </p:cNvPr>
          <p:cNvGrpSpPr/>
          <p:nvPr/>
        </p:nvGrpSpPr>
        <p:grpSpPr>
          <a:xfrm>
            <a:off x="5088998" y="4844878"/>
            <a:ext cx="4330663" cy="338554"/>
            <a:chOff x="4157009" y="3440531"/>
            <a:chExt cx="4331248" cy="338552"/>
          </a:xfrm>
        </p:grpSpPr>
        <p:sp>
          <p:nvSpPr>
            <p:cNvPr id="14" name="文本框 8">
              <a:extLst>
                <a:ext uri="{FF2B5EF4-FFF2-40B4-BE49-F238E27FC236}">
                  <a16:creationId xmlns:a16="http://schemas.microsoft.com/office/drawing/2014/main" id="{02FD9C6D-B43E-4CCD-8A4B-3A79ADFFF940}"/>
                </a:ext>
              </a:extLst>
            </p:cNvPr>
            <p:cNvSpPr txBox="1"/>
            <p:nvPr/>
          </p:nvSpPr>
          <p:spPr>
            <a:xfrm>
              <a:off x="4157009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  <p:sp>
          <p:nvSpPr>
            <p:cNvPr id="15" name="文本框 9">
              <a:extLst>
                <a:ext uri="{FF2B5EF4-FFF2-40B4-BE49-F238E27FC236}">
                  <a16:creationId xmlns:a16="http://schemas.microsoft.com/office/drawing/2014/main" id="{839E5270-8273-4911-9465-59B83455FFB1}"/>
                </a:ext>
              </a:extLst>
            </p:cNvPr>
            <p:cNvSpPr txBox="1"/>
            <p:nvPr/>
          </p:nvSpPr>
          <p:spPr>
            <a:xfrm>
              <a:off x="6373290" y="3440531"/>
              <a:ext cx="2114967" cy="338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16" indent="-285716" defTabSz="914285">
                <a:buFont typeface="Wingdings" panose="05000000000000000000" pitchFamily="2" charset="2"/>
                <a:buChar char="l"/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Arial"/>
                  <a:ea typeface="微软雅黑"/>
                </a:rPr>
                <a:t>标题文字添加此处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003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139153" y="2029271"/>
            <a:ext cx="2841250" cy="1134475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21910" tIns="60955" rIns="121910" bIns="60955" anchor="ctr"/>
          <a:lstStyle/>
          <a:p>
            <a:pPr defTabSz="544211">
              <a:defRPr/>
            </a:pPr>
            <a:endParaRPr lang="en-US" sz="2150" kern="0" dirty="0">
              <a:solidFill>
                <a:srgbClr val="E2E3E9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501737" y="2029271"/>
            <a:ext cx="2841250" cy="1134475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chemeClr val="accent2">
              <a:lumMod val="100000"/>
            </a:schemeClr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211">
              <a:defRPr/>
            </a:pPr>
            <a:endParaRPr lang="en-US" sz="2150" kern="0" dirty="0">
              <a:solidFill>
                <a:srgbClr val="E2E3E9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62690" y="2035705"/>
            <a:ext cx="2841250" cy="1134475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chemeClr val="accent1">
              <a:lumMod val="100000"/>
            </a:schemeClr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211">
              <a:defRPr/>
            </a:pPr>
            <a:endParaRPr lang="en-US" sz="2150" kern="0" dirty="0">
              <a:solidFill>
                <a:srgbClr val="E2E3E9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26994" y="2029271"/>
            <a:ext cx="2841250" cy="1134475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chemeClr val="accent2">
              <a:lumMod val="100000"/>
            </a:schemeClr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211">
              <a:defRPr/>
            </a:pPr>
            <a:endParaRPr lang="en-US" sz="2150" kern="0" dirty="0">
              <a:solidFill>
                <a:srgbClr val="E2E3E9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2184143" y="2341332"/>
            <a:ext cx="131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进度一</a:t>
            </a:r>
            <a:endParaRPr lang="en-US" alt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4361564" y="2341332"/>
            <a:ext cx="131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进度二</a:t>
            </a:r>
            <a:endParaRPr lang="en-US" alt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6848015" y="2341332"/>
            <a:ext cx="131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进度三</a:t>
            </a:r>
            <a:endParaRPr lang="en-US" alt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9197201" y="2341332"/>
            <a:ext cx="13142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进度四</a:t>
            </a:r>
            <a:endParaRPr lang="en-US" altLang="zh-CN" sz="2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87008" y="3820294"/>
            <a:ext cx="1761856" cy="819968"/>
            <a:chOff x="1387008" y="3820294"/>
            <a:chExt cx="1761856" cy="819968"/>
          </a:xfrm>
        </p:grpSpPr>
        <p:sp>
          <p:nvSpPr>
            <p:cNvPr id="14" name="矩形 13"/>
            <p:cNvSpPr/>
            <p:nvPr/>
          </p:nvSpPr>
          <p:spPr>
            <a:xfrm>
              <a:off x="1387008" y="4158848"/>
              <a:ext cx="1761856" cy="4814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66284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zh-CN" altLang="en-US" sz="11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 txBox="1"/>
            <p:nvPr/>
          </p:nvSpPr>
          <p:spPr>
            <a:xfrm>
              <a:off x="1633115" y="3820294"/>
              <a:ext cx="1269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913951" y="3820294"/>
            <a:ext cx="1761856" cy="819968"/>
            <a:chOff x="1387008" y="3820294"/>
            <a:chExt cx="1761856" cy="819968"/>
          </a:xfrm>
        </p:grpSpPr>
        <p:sp>
          <p:nvSpPr>
            <p:cNvPr id="23" name="矩形 22"/>
            <p:cNvSpPr/>
            <p:nvPr/>
          </p:nvSpPr>
          <p:spPr>
            <a:xfrm>
              <a:off x="1387008" y="4158848"/>
              <a:ext cx="1761856" cy="4814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66284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zh-CN" altLang="en-US" sz="11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 txBox="1"/>
            <p:nvPr/>
          </p:nvSpPr>
          <p:spPr>
            <a:xfrm>
              <a:off x="1633115" y="3820294"/>
              <a:ext cx="1269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40894" y="3820294"/>
            <a:ext cx="1761856" cy="819968"/>
            <a:chOff x="1387008" y="3820294"/>
            <a:chExt cx="1761856" cy="819968"/>
          </a:xfrm>
        </p:grpSpPr>
        <p:sp>
          <p:nvSpPr>
            <p:cNvPr id="26" name="矩形 25"/>
            <p:cNvSpPr/>
            <p:nvPr/>
          </p:nvSpPr>
          <p:spPr>
            <a:xfrm>
              <a:off x="1387008" y="4158848"/>
              <a:ext cx="1761856" cy="4814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66284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zh-CN" altLang="en-US" sz="11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 txBox="1"/>
            <p:nvPr/>
          </p:nvSpPr>
          <p:spPr>
            <a:xfrm>
              <a:off x="1633115" y="3820294"/>
              <a:ext cx="1269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967837" y="3820294"/>
            <a:ext cx="1761856" cy="819968"/>
            <a:chOff x="1387008" y="3820294"/>
            <a:chExt cx="1761856" cy="819968"/>
          </a:xfrm>
        </p:grpSpPr>
        <p:sp>
          <p:nvSpPr>
            <p:cNvPr id="29" name="矩形 28"/>
            <p:cNvSpPr/>
            <p:nvPr/>
          </p:nvSpPr>
          <p:spPr>
            <a:xfrm>
              <a:off x="1387008" y="4158848"/>
              <a:ext cx="1761856" cy="4814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866284">
                <a:lnSpc>
                  <a:spcPct val="120000"/>
                </a:lnSpc>
                <a:defRPr/>
              </a:pP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r>
                <a:rPr lang="zh-CN" altLang="en-US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输入替换内容</a:t>
              </a:r>
              <a:r>
                <a:rPr lang="en-US" altLang="zh-CN" sz="1100" dirty="0">
                  <a:solidFill>
                    <a:schemeClr val="tx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58pic.com</a:t>
              </a:r>
              <a:endParaRPr lang="zh-CN" altLang="en-US" sz="1100" dirty="0">
                <a:solidFill>
                  <a:schemeClr val="tx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 txBox="1"/>
            <p:nvPr/>
          </p:nvSpPr>
          <p:spPr>
            <a:xfrm>
              <a:off x="1633115" y="3820294"/>
              <a:ext cx="12696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accent2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4713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:randomBar dir="vert"/>
      </p:transition>
    </mc:Choice>
    <mc:Fallback>
      <p:transition spd="slow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e2e1ba-55fc-4a0c-8f0a-9add21f7f1c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千图网海量PPT模板www.58pic.com​​">
  <a:themeElements>
    <a:clrScheme name="自定义 1021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37425F"/>
      </a:accent1>
      <a:accent2>
        <a:srgbClr val="0C0C0C"/>
      </a:accent2>
      <a:accent3>
        <a:srgbClr val="37425F"/>
      </a:accent3>
      <a:accent4>
        <a:srgbClr val="0C0C0C"/>
      </a:accent4>
      <a:accent5>
        <a:srgbClr val="37425F"/>
      </a:accent5>
      <a:accent6>
        <a:srgbClr val="0C0C0C"/>
      </a:accent6>
      <a:hlink>
        <a:srgbClr val="168BBA"/>
      </a:hlink>
      <a:folHlink>
        <a:srgbClr val="68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1288</Words>
  <Application>Microsoft Office PowerPoint</Application>
  <PresentationFormat>宽屏</PresentationFormat>
  <Paragraphs>232</Paragraphs>
  <Slides>25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맑은 고딕</vt:lpstr>
      <vt:lpstr>Roboto</vt:lpstr>
      <vt:lpstr>等线</vt:lpstr>
      <vt:lpstr>等线 Light</vt:lpstr>
      <vt:lpstr>方正姚体</vt:lpstr>
      <vt:lpstr>华文黑体</vt:lpstr>
      <vt:lpstr>微软雅黑</vt:lpstr>
      <vt:lpstr>微软雅黑 Light</vt:lpstr>
      <vt:lpstr>Agency FB</vt:lpstr>
      <vt:lpstr>Arial</vt:lpstr>
      <vt:lpstr>Bell MT</vt:lpstr>
      <vt:lpstr>Calibri</vt:lpstr>
      <vt:lpstr>Impact</vt:lpstr>
      <vt:lpstr>Lato</vt:lpstr>
      <vt:lpstr>Wingdings</vt:lpstr>
      <vt:lpstr>千图网海量PPT模板www.58pic.com​​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lenovo</cp:lastModifiedBy>
  <cp:revision>19</cp:revision>
  <dcterms:created xsi:type="dcterms:W3CDTF">2018-04-10T08:10:31Z</dcterms:created>
  <dcterms:modified xsi:type="dcterms:W3CDTF">2018-04-20T03:49:20Z</dcterms:modified>
</cp:coreProperties>
</file>

<file path=docProps/thumbnail.jpeg>
</file>